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8"/>
  </p:notesMasterIdLst>
  <p:sldIdLst>
    <p:sldId id="256" r:id="rId3"/>
    <p:sldId id="299" r:id="rId4"/>
    <p:sldId id="272" r:id="rId5"/>
    <p:sldId id="269" r:id="rId6"/>
    <p:sldId id="298" r:id="rId7"/>
    <p:sldId id="258" r:id="rId8"/>
    <p:sldId id="268" r:id="rId9"/>
    <p:sldId id="271" r:id="rId10"/>
    <p:sldId id="259" r:id="rId11"/>
    <p:sldId id="273" r:id="rId12"/>
    <p:sldId id="274" r:id="rId13"/>
    <p:sldId id="265" r:id="rId14"/>
    <p:sldId id="275" r:id="rId15"/>
    <p:sldId id="264" r:id="rId16"/>
    <p:sldId id="295" r:id="rId17"/>
    <p:sldId id="266" r:id="rId18"/>
    <p:sldId id="260" r:id="rId19"/>
    <p:sldId id="276" r:id="rId20"/>
    <p:sldId id="277" r:id="rId21"/>
    <p:sldId id="293" r:id="rId22"/>
    <p:sldId id="303" r:id="rId23"/>
    <p:sldId id="278" r:id="rId24"/>
    <p:sldId id="280" r:id="rId25"/>
    <p:sldId id="282" r:id="rId26"/>
    <p:sldId id="281" r:id="rId27"/>
    <p:sldId id="283" r:id="rId28"/>
    <p:sldId id="285" r:id="rId29"/>
    <p:sldId id="287" r:id="rId30"/>
    <p:sldId id="288" r:id="rId31"/>
    <p:sldId id="289" r:id="rId32"/>
    <p:sldId id="311" r:id="rId33"/>
    <p:sldId id="307" r:id="rId34"/>
    <p:sldId id="290" r:id="rId35"/>
    <p:sldId id="292" r:id="rId36"/>
    <p:sldId id="261" r:id="rId37"/>
    <p:sldId id="302" r:id="rId38"/>
    <p:sldId id="313" r:id="rId39"/>
    <p:sldId id="305" r:id="rId40"/>
    <p:sldId id="309" r:id="rId41"/>
    <p:sldId id="310" r:id="rId42"/>
    <p:sldId id="308" r:id="rId43"/>
    <p:sldId id="306" r:id="rId44"/>
    <p:sldId id="270" r:id="rId45"/>
    <p:sldId id="312" r:id="rId46"/>
    <p:sldId id="29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AC4971-1317-470A-8F40-AC9F3D23AADF}">
          <p14:sldIdLst>
            <p14:sldId id="256"/>
            <p14:sldId id="299"/>
            <p14:sldId id="272"/>
          </p14:sldIdLst>
        </p14:section>
        <p14:section name="Direct Sum" id="{211900FD-2CAE-4785-917D-9BCE1793BD02}">
          <p14:sldIdLst>
            <p14:sldId id="269"/>
            <p14:sldId id="298"/>
            <p14:sldId id="258"/>
            <p14:sldId id="268"/>
            <p14:sldId id="271"/>
          </p14:sldIdLst>
        </p14:section>
        <p14:section name="Barnes-Hut" id="{C90F2026-0EB9-4845-B2AB-580979EE3964}">
          <p14:sldIdLst>
            <p14:sldId id="259"/>
            <p14:sldId id="273"/>
            <p14:sldId id="274"/>
            <p14:sldId id="265"/>
            <p14:sldId id="275"/>
          </p14:sldIdLst>
        </p14:section>
        <p14:section name="Barnes-Hut Time" id="{8D1EAE30-A2FD-4666-B483-4BBB191A3365}">
          <p14:sldIdLst>
            <p14:sldId id="264"/>
            <p14:sldId id="295"/>
            <p14:sldId id="266"/>
          </p14:sldIdLst>
        </p14:section>
        <p14:section name="FMM" id="{9C91EE06-97C9-45B2-85BB-6C7D7099CE91}">
          <p14:sldIdLst>
            <p14:sldId id="260"/>
            <p14:sldId id="276"/>
            <p14:sldId id="277"/>
            <p14:sldId id="293"/>
            <p14:sldId id="303"/>
          </p14:sldIdLst>
        </p14:section>
        <p14:section name="FMM 6 Steps" id="{05BF5346-ABA9-46DD-BA99-603A6A7F4BB5}">
          <p14:sldIdLst>
            <p14:sldId id="278"/>
            <p14:sldId id="280"/>
            <p14:sldId id="282"/>
            <p14:sldId id="281"/>
            <p14:sldId id="283"/>
            <p14:sldId id="285"/>
            <p14:sldId id="287"/>
            <p14:sldId id="288"/>
            <p14:sldId id="289"/>
            <p14:sldId id="311"/>
            <p14:sldId id="307"/>
            <p14:sldId id="290"/>
          </p14:sldIdLst>
        </p14:section>
        <p14:section name="FMM Time" id="{AF4F9560-2C40-413E-9397-4212EAB67A45}">
          <p14:sldIdLst>
            <p14:sldId id="292"/>
            <p14:sldId id="261"/>
            <p14:sldId id="302"/>
            <p14:sldId id="313"/>
            <p14:sldId id="305"/>
            <p14:sldId id="309"/>
            <p14:sldId id="310"/>
          </p14:sldIdLst>
        </p14:section>
        <p14:section name="FMM Error" id="{F92B881D-B6F8-4DD3-8870-AD991BF00E80}">
          <p14:sldIdLst>
            <p14:sldId id="308"/>
            <p14:sldId id="306"/>
            <p14:sldId id="270"/>
          </p14:sldIdLst>
        </p14:section>
        <p14:section name="Section" id="{68B96A35-E195-469A-862A-39A0D70F1F01}">
          <p14:sldIdLst>
            <p14:sldId id="312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F7C8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91219E-3C00-4B60-A413-DCC96A463281}" v="53" dt="2023-10-16T20:10:20.0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0" autoAdjust="0"/>
    <p:restoredTop sz="93447" autoAdjust="0"/>
  </p:normalViewPr>
  <p:slideViewPr>
    <p:cSldViewPr snapToGrid="0">
      <p:cViewPr varScale="1">
        <p:scale>
          <a:sx n="65" d="100"/>
          <a:sy n="65" d="100"/>
        </p:scale>
        <p:origin x="17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0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y Zhan Keith" userId="c2142f1051427aa6" providerId="LiveId" clId="{0103E415-F0E5-4C38-BD13-E70C07142734}"/>
    <pc:docChg chg="undo redo custSel addSld delSld modSld sldOrd addSection delSection modSection">
      <pc:chgData name="Tay Zhan Keith" userId="c2142f1051427aa6" providerId="LiveId" clId="{0103E415-F0E5-4C38-BD13-E70C07142734}" dt="2023-09-06T11:09:16.724" v="11957" actId="1076"/>
      <pc:docMkLst>
        <pc:docMk/>
      </pc:docMkLst>
      <pc:sldChg chg="addSp delSp modSp mod">
        <pc:chgData name="Tay Zhan Keith" userId="c2142f1051427aa6" providerId="LiveId" clId="{0103E415-F0E5-4C38-BD13-E70C07142734}" dt="2023-09-05T12:54:16.871" v="11928" actId="14100"/>
        <pc:sldMkLst>
          <pc:docMk/>
          <pc:sldMk cId="2885666044" sldId="256"/>
        </pc:sldMkLst>
        <pc:spChg chg="mod">
          <ac:chgData name="Tay Zhan Keith" userId="c2142f1051427aa6" providerId="LiveId" clId="{0103E415-F0E5-4C38-BD13-E70C07142734}" dt="2023-09-05T12:54:16.871" v="11928" actId="14100"/>
          <ac:spMkLst>
            <pc:docMk/>
            <pc:sldMk cId="2885666044" sldId="256"/>
            <ac:spMk id="2" creationId="{5A762EE5-FC0B-2BEF-58BB-859D40456810}"/>
          </ac:spMkLst>
        </pc:spChg>
        <pc:spChg chg="mod">
          <ac:chgData name="Tay Zhan Keith" userId="c2142f1051427aa6" providerId="LiveId" clId="{0103E415-F0E5-4C38-BD13-E70C07142734}" dt="2023-09-05T09:12:10.906" v="11630" actId="120"/>
          <ac:spMkLst>
            <pc:docMk/>
            <pc:sldMk cId="2885666044" sldId="256"/>
            <ac:spMk id="3" creationId="{98A0BC8D-040E-2965-7DF4-C805BA17536E}"/>
          </ac:spMkLst>
        </pc:spChg>
        <pc:cxnChg chg="add del mod">
          <ac:chgData name="Tay Zhan Keith" userId="c2142f1051427aa6" providerId="LiveId" clId="{0103E415-F0E5-4C38-BD13-E70C07142734}" dt="2023-09-05T12:41:44.670" v="11917" actId="478"/>
          <ac:cxnSpMkLst>
            <pc:docMk/>
            <pc:sldMk cId="2885666044" sldId="256"/>
            <ac:cxnSpMk id="5" creationId="{5ECBC019-4B48-921B-EA1C-2A1D357B3CAB}"/>
          </ac:cxnSpMkLst>
        </pc:cxnChg>
        <pc:cxnChg chg="add del mod">
          <ac:chgData name="Tay Zhan Keith" userId="c2142f1051427aa6" providerId="LiveId" clId="{0103E415-F0E5-4C38-BD13-E70C07142734}" dt="2023-09-05T12:41:44.670" v="11917" actId="478"/>
          <ac:cxnSpMkLst>
            <pc:docMk/>
            <pc:sldMk cId="2885666044" sldId="256"/>
            <ac:cxnSpMk id="6" creationId="{59C7587F-403B-3005-6005-92D05FAD0770}"/>
          </ac:cxnSpMkLst>
        </pc:cxnChg>
        <pc:cxnChg chg="add del mod">
          <ac:chgData name="Tay Zhan Keith" userId="c2142f1051427aa6" providerId="LiveId" clId="{0103E415-F0E5-4C38-BD13-E70C07142734}" dt="2023-09-05T12:41:44.670" v="11917" actId="478"/>
          <ac:cxnSpMkLst>
            <pc:docMk/>
            <pc:sldMk cId="2885666044" sldId="256"/>
            <ac:cxnSpMk id="7" creationId="{7E2F0814-8A1F-DF37-50FE-2F00B3503B9C}"/>
          </ac:cxnSpMkLst>
        </pc:cxnChg>
        <pc:cxnChg chg="add del mod">
          <ac:chgData name="Tay Zhan Keith" userId="c2142f1051427aa6" providerId="LiveId" clId="{0103E415-F0E5-4C38-BD13-E70C07142734}" dt="2023-09-05T12:41:44.670" v="11917" actId="478"/>
          <ac:cxnSpMkLst>
            <pc:docMk/>
            <pc:sldMk cId="2885666044" sldId="256"/>
            <ac:cxnSpMk id="8" creationId="{473EB78B-B16E-69FD-2CEF-7F2E4D0FB625}"/>
          </ac:cxnSpMkLst>
        </pc:cxnChg>
      </pc:sldChg>
      <pc:sldChg chg="addSp delSp modSp del mod ord">
        <pc:chgData name="Tay Zhan Keith" userId="c2142f1051427aa6" providerId="LiveId" clId="{0103E415-F0E5-4C38-BD13-E70C07142734}" dt="2023-09-05T12:01:36.798" v="11872" actId="47"/>
        <pc:sldMkLst>
          <pc:docMk/>
          <pc:sldMk cId="2765614852" sldId="257"/>
        </pc:sldMkLst>
        <pc:spChg chg="add del mod">
          <ac:chgData name="Tay Zhan Keith" userId="c2142f1051427aa6" providerId="LiveId" clId="{0103E415-F0E5-4C38-BD13-E70C07142734}" dt="2023-09-05T12:00:26.350" v="11857" actId="21"/>
          <ac:spMkLst>
            <pc:docMk/>
            <pc:sldMk cId="2765614852" sldId="257"/>
            <ac:spMk id="2" creationId="{5CCEF6FB-C4F2-DF0A-8714-0618B9747893}"/>
          </ac:spMkLst>
        </pc:spChg>
        <pc:spChg chg="add del mod">
          <ac:chgData name="Tay Zhan Keith" userId="c2142f1051427aa6" providerId="LiveId" clId="{0103E415-F0E5-4C38-BD13-E70C07142734}" dt="2023-09-05T12:00:26.350" v="11857" actId="21"/>
          <ac:spMkLst>
            <pc:docMk/>
            <pc:sldMk cId="2765614852" sldId="257"/>
            <ac:spMk id="3" creationId="{6A6DA552-7D7E-ACBF-1ABE-3090D1F2EB8C}"/>
          </ac:spMkLst>
        </pc:spChg>
        <pc:spChg chg="add del mod">
          <ac:chgData name="Tay Zhan Keith" userId="c2142f1051427aa6" providerId="LiveId" clId="{0103E415-F0E5-4C38-BD13-E70C07142734}" dt="2023-09-05T12:00:24.459" v="11856" actId="21"/>
          <ac:spMkLst>
            <pc:docMk/>
            <pc:sldMk cId="2765614852" sldId="257"/>
            <ac:spMk id="5" creationId="{36159BA0-5FF2-A69B-F8E6-B2531FFF45B2}"/>
          </ac:spMkLst>
        </pc:spChg>
        <pc:spChg chg="add del mod">
          <ac:chgData name="Tay Zhan Keith" userId="c2142f1051427aa6" providerId="LiveId" clId="{0103E415-F0E5-4C38-BD13-E70C07142734}" dt="2023-09-05T12:00:24.459" v="11856" actId="21"/>
          <ac:spMkLst>
            <pc:docMk/>
            <pc:sldMk cId="2765614852" sldId="257"/>
            <ac:spMk id="7" creationId="{89BD4ACE-605B-8AB8-0E0B-93D802CCACB8}"/>
          </ac:spMkLst>
        </pc:spChg>
        <pc:spChg chg="add mod">
          <ac:chgData name="Tay Zhan Keith" userId="c2142f1051427aa6" providerId="LiveId" clId="{0103E415-F0E5-4C38-BD13-E70C07142734}" dt="2023-09-05T12:00:26.350" v="11857" actId="21"/>
          <ac:spMkLst>
            <pc:docMk/>
            <pc:sldMk cId="2765614852" sldId="257"/>
            <ac:spMk id="9" creationId="{956D8045-21E9-1086-1E1F-9B8BD5CCD519}"/>
          </ac:spMkLst>
        </pc:spChg>
        <pc:spChg chg="add mod">
          <ac:chgData name="Tay Zhan Keith" userId="c2142f1051427aa6" providerId="LiveId" clId="{0103E415-F0E5-4C38-BD13-E70C07142734}" dt="2023-09-05T12:00:26.350" v="11857" actId="21"/>
          <ac:spMkLst>
            <pc:docMk/>
            <pc:sldMk cId="2765614852" sldId="257"/>
            <ac:spMk id="11" creationId="{EA8785B4-EB40-F8E5-DE3B-B28CCA51E039}"/>
          </ac:spMkLst>
        </pc:spChg>
      </pc:sldChg>
      <pc:sldChg chg="addSp modSp new mod modAnim">
        <pc:chgData name="Tay Zhan Keith" userId="c2142f1051427aa6" providerId="LiveId" clId="{0103E415-F0E5-4C38-BD13-E70C07142734}" dt="2023-09-05T12:53:35.158" v="11926"/>
        <pc:sldMkLst>
          <pc:docMk/>
          <pc:sldMk cId="2286077957" sldId="258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286077957" sldId="258"/>
            <ac:spMk id="2" creationId="{5234F419-BBDF-087F-7E13-F219CF13E69D}"/>
          </ac:spMkLst>
        </pc:spChg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286077957" sldId="258"/>
            <ac:spMk id="3" creationId="{BD6DF97B-53B3-C203-537F-04605CE36A59}"/>
          </ac:spMkLst>
        </pc:spChg>
        <pc:picChg chg="add mod modCrop">
          <ac:chgData name="Tay Zhan Keith" userId="c2142f1051427aa6" providerId="LiveId" clId="{0103E415-F0E5-4C38-BD13-E70C07142734}" dt="2023-09-05T09:13:15.007" v="11652" actId="1076"/>
          <ac:picMkLst>
            <pc:docMk/>
            <pc:sldMk cId="2286077957" sldId="258"/>
            <ac:picMk id="4" creationId="{3734E309-5B08-D1BE-69A0-03255FF49CCD}"/>
          </ac:picMkLst>
        </pc:picChg>
      </pc:sldChg>
      <pc:sldChg chg="addSp modSp new mod modAnim">
        <pc:chgData name="Tay Zhan Keith" userId="c2142f1051427aa6" providerId="LiveId" clId="{0103E415-F0E5-4C38-BD13-E70C07142734}" dt="2023-09-05T12:53:35.158" v="11926"/>
        <pc:sldMkLst>
          <pc:docMk/>
          <pc:sldMk cId="1308526684" sldId="259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1308526684" sldId="259"/>
            <ac:spMk id="2" creationId="{45048C16-7CA7-CE12-6D7C-6330BB55CADF}"/>
          </ac:spMkLst>
        </pc:spChg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1308526684" sldId="259"/>
            <ac:spMk id="3" creationId="{B1B31905-61C5-136E-6D96-4A3B7E02AAF5}"/>
          </ac:spMkLst>
        </pc:spChg>
        <pc:picChg chg="add mod ord modCrop">
          <ac:chgData name="Tay Zhan Keith" userId="c2142f1051427aa6" providerId="LiveId" clId="{0103E415-F0E5-4C38-BD13-E70C07142734}" dt="2023-09-03T22:44:02.956" v="5819" actId="1076"/>
          <ac:picMkLst>
            <pc:docMk/>
            <pc:sldMk cId="1308526684" sldId="259"/>
            <ac:picMk id="5" creationId="{F408B1BC-6663-5715-319D-E2A5756FE0AD}"/>
          </ac:picMkLst>
        </pc:picChg>
        <pc:picChg chg="add mod modCrop">
          <ac:chgData name="Tay Zhan Keith" userId="c2142f1051427aa6" providerId="LiveId" clId="{0103E415-F0E5-4C38-BD13-E70C07142734}" dt="2023-09-03T22:42:23.750" v="5813" actId="732"/>
          <ac:picMkLst>
            <pc:docMk/>
            <pc:sldMk cId="1308526684" sldId="259"/>
            <ac:picMk id="6" creationId="{86160EAD-5A4B-E798-269F-A45964316192}"/>
          </ac:picMkLst>
        </pc:picChg>
      </pc:sldChg>
      <pc:sldChg chg="addSp delSp modSp new mod delAnim modAnim">
        <pc:chgData name="Tay Zhan Keith" userId="c2142f1051427aa6" providerId="LiveId" clId="{0103E415-F0E5-4C38-BD13-E70C07142734}" dt="2023-09-05T12:53:35.158" v="11926"/>
        <pc:sldMkLst>
          <pc:docMk/>
          <pc:sldMk cId="164519584" sldId="260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164519584" sldId="260"/>
            <ac:spMk id="2" creationId="{4830D764-65A6-1CED-DACD-C360AAF06BC8}"/>
          </ac:spMkLst>
        </pc:spChg>
        <pc:spChg chg="del">
          <ac:chgData name="Tay Zhan Keith" userId="c2142f1051427aa6" providerId="LiveId" clId="{0103E415-F0E5-4C38-BD13-E70C07142734}" dt="2023-09-03T16:45:14.945" v="2803" actId="478"/>
          <ac:spMkLst>
            <pc:docMk/>
            <pc:sldMk cId="164519584" sldId="260"/>
            <ac:spMk id="3" creationId="{20C4AE42-7CE7-3DB3-1C14-DC33EC5C8B98}"/>
          </ac:spMkLst>
        </pc:spChg>
        <pc:spChg chg="add mod">
          <ac:chgData name="Tay Zhan Keith" userId="c2142f1051427aa6" providerId="LiveId" clId="{0103E415-F0E5-4C38-BD13-E70C07142734}" dt="2023-09-05T12:53:35.158" v="11926"/>
          <ac:spMkLst>
            <pc:docMk/>
            <pc:sldMk cId="164519584" sldId="260"/>
            <ac:spMk id="4" creationId="{CE20BD6E-8654-EEE8-21EA-92B2F83E37EE}"/>
          </ac:spMkLst>
        </pc:spChg>
        <pc:spChg chg="add del mod">
          <ac:chgData name="Tay Zhan Keith" userId="c2142f1051427aa6" providerId="LiveId" clId="{0103E415-F0E5-4C38-BD13-E70C07142734}" dt="2023-09-03T17:25:22.025" v="2990" actId="478"/>
          <ac:spMkLst>
            <pc:docMk/>
            <pc:sldMk cId="164519584" sldId="260"/>
            <ac:spMk id="5" creationId="{F629757B-9081-0497-8EDB-B82BB0D2164A}"/>
          </ac:spMkLst>
        </pc:spChg>
        <pc:picChg chg="add del mod ord modCrop">
          <ac:chgData name="Tay Zhan Keith" userId="c2142f1051427aa6" providerId="LiveId" clId="{0103E415-F0E5-4C38-BD13-E70C07142734}" dt="2023-09-03T17:26:20.454" v="3038" actId="21"/>
          <ac:picMkLst>
            <pc:docMk/>
            <pc:sldMk cId="164519584" sldId="260"/>
            <ac:picMk id="6" creationId="{F8635414-B8A1-3F7E-D7BD-2258305700B4}"/>
          </ac:picMkLst>
        </pc:picChg>
        <pc:picChg chg="add del mod">
          <ac:chgData name="Tay Zhan Keith" userId="c2142f1051427aa6" providerId="LiveId" clId="{0103E415-F0E5-4C38-BD13-E70C07142734}" dt="2023-09-03T17:25:32.639" v="2999"/>
          <ac:picMkLst>
            <pc:docMk/>
            <pc:sldMk cId="164519584" sldId="260"/>
            <ac:picMk id="7" creationId="{26D5B91D-64B4-6505-900E-032EDAC233B1}"/>
          </ac:picMkLst>
        </pc:picChg>
        <pc:picChg chg="add del mod">
          <ac:chgData name="Tay Zhan Keith" userId="c2142f1051427aa6" providerId="LiveId" clId="{0103E415-F0E5-4C38-BD13-E70C07142734}" dt="2023-09-03T17:25:32.136" v="2998"/>
          <ac:picMkLst>
            <pc:docMk/>
            <pc:sldMk cId="164519584" sldId="260"/>
            <ac:picMk id="8" creationId="{D443DD18-D90E-853C-A7A6-AD0962FF690D}"/>
          </ac:picMkLst>
        </pc:picChg>
        <pc:picChg chg="add del mod">
          <ac:chgData name="Tay Zhan Keith" userId="c2142f1051427aa6" providerId="LiveId" clId="{0103E415-F0E5-4C38-BD13-E70C07142734}" dt="2023-09-03T17:25:31.710" v="2997"/>
          <ac:picMkLst>
            <pc:docMk/>
            <pc:sldMk cId="164519584" sldId="260"/>
            <ac:picMk id="9" creationId="{F97F04DE-9A18-F9F6-4E74-E511830CCB50}"/>
          </ac:picMkLst>
        </pc:picChg>
      </pc:sldChg>
      <pc:sldChg chg="addSp delSp modSp new mod modAnim">
        <pc:chgData name="Tay Zhan Keith" userId="c2142f1051427aa6" providerId="LiveId" clId="{0103E415-F0E5-4C38-BD13-E70C07142734}" dt="2023-09-05T12:53:35.158" v="11926"/>
        <pc:sldMkLst>
          <pc:docMk/>
          <pc:sldMk cId="2156075807" sldId="261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156075807" sldId="261"/>
            <ac:spMk id="2" creationId="{3E66A443-AD09-C5A9-F2EC-9F8EF10A466F}"/>
          </ac:spMkLst>
        </pc:spChg>
        <pc:spChg chg="del mod">
          <ac:chgData name="Tay Zhan Keith" userId="c2142f1051427aa6" providerId="LiveId" clId="{0103E415-F0E5-4C38-BD13-E70C07142734}" dt="2023-09-03T22:00:29.277" v="5376" actId="478"/>
          <ac:spMkLst>
            <pc:docMk/>
            <pc:sldMk cId="2156075807" sldId="261"/>
            <ac:spMk id="3" creationId="{2E8F3224-7629-56C2-F7EC-53CC300044E2}"/>
          </ac:spMkLst>
        </pc:spChg>
        <pc:spChg chg="add del mod">
          <ac:chgData name="Tay Zhan Keith" userId="c2142f1051427aa6" providerId="LiveId" clId="{0103E415-F0E5-4C38-BD13-E70C07142734}" dt="2023-09-03T22:00:31.618" v="5379" actId="478"/>
          <ac:spMkLst>
            <pc:docMk/>
            <pc:sldMk cId="2156075807" sldId="261"/>
            <ac:spMk id="5" creationId="{FDBA4AF7-99B7-2133-49B6-AC75F5A1DC25}"/>
          </ac:spMkLst>
        </pc:spChg>
        <pc:spChg chg="add del mod">
          <ac:chgData name="Tay Zhan Keith" userId="c2142f1051427aa6" providerId="LiveId" clId="{0103E415-F0E5-4C38-BD13-E70C07142734}" dt="2023-09-04T15:46:16.408" v="7565"/>
          <ac:spMkLst>
            <pc:docMk/>
            <pc:sldMk cId="2156075807" sldId="261"/>
            <ac:spMk id="6" creationId="{05CB3734-E203-AE41-4D49-25747B642807}"/>
          </ac:spMkLst>
        </pc:spChg>
        <pc:spChg chg="add del mod">
          <ac:chgData name="Tay Zhan Keith" userId="c2142f1051427aa6" providerId="LiveId" clId="{0103E415-F0E5-4C38-BD13-E70C07142734}" dt="2023-09-03T22:00:30.599" v="5378"/>
          <ac:spMkLst>
            <pc:docMk/>
            <pc:sldMk cId="2156075807" sldId="261"/>
            <ac:spMk id="6" creationId="{E155C2F5-42D1-10CB-5F8B-3234B527CB04}"/>
          </ac:spMkLst>
        </pc:spChg>
        <pc:spChg chg="add mod">
          <ac:chgData name="Tay Zhan Keith" userId="c2142f1051427aa6" providerId="LiveId" clId="{0103E415-F0E5-4C38-BD13-E70C07142734}" dt="2023-09-05T12:53:35.158" v="11926"/>
          <ac:spMkLst>
            <pc:docMk/>
            <pc:sldMk cId="2156075807" sldId="261"/>
            <ac:spMk id="7" creationId="{73869D2C-6A9D-24BD-D0FD-0ADA1B94FAEA}"/>
          </ac:spMkLst>
        </pc:spChg>
        <pc:spChg chg="add mod">
          <ac:chgData name="Tay Zhan Keith" userId="c2142f1051427aa6" providerId="LiveId" clId="{0103E415-F0E5-4C38-BD13-E70C07142734}" dt="2023-09-04T15:43:51.213" v="7518" actId="14100"/>
          <ac:spMkLst>
            <pc:docMk/>
            <pc:sldMk cId="2156075807" sldId="261"/>
            <ac:spMk id="8" creationId="{2805190E-891F-D93B-AC4B-0A289DCFDE75}"/>
          </ac:spMkLst>
        </pc:spChg>
        <pc:spChg chg="add del mod">
          <ac:chgData name="Tay Zhan Keith" userId="c2142f1051427aa6" providerId="LiveId" clId="{0103E415-F0E5-4C38-BD13-E70C07142734}" dt="2023-09-04T15:46:16.408" v="7565"/>
          <ac:spMkLst>
            <pc:docMk/>
            <pc:sldMk cId="2156075807" sldId="261"/>
            <ac:spMk id="10" creationId="{55803A9E-AAC3-9B83-C21A-29EF666B8A68}"/>
          </ac:spMkLst>
        </pc:spChg>
        <pc:spChg chg="add del mod">
          <ac:chgData name="Tay Zhan Keith" userId="c2142f1051427aa6" providerId="LiveId" clId="{0103E415-F0E5-4C38-BD13-E70C07142734}" dt="2023-09-04T15:46:16.408" v="7565"/>
          <ac:spMkLst>
            <pc:docMk/>
            <pc:sldMk cId="2156075807" sldId="261"/>
            <ac:spMk id="27" creationId="{D96D8BBA-7F24-7CF9-4733-563F9D7C47BD}"/>
          </ac:spMkLst>
        </pc:spChg>
        <pc:spChg chg="add del mod">
          <ac:chgData name="Tay Zhan Keith" userId="c2142f1051427aa6" providerId="LiveId" clId="{0103E415-F0E5-4C38-BD13-E70C07142734}" dt="2023-09-04T15:46:16.408" v="7565"/>
          <ac:spMkLst>
            <pc:docMk/>
            <pc:sldMk cId="2156075807" sldId="261"/>
            <ac:spMk id="28" creationId="{E5F6BB5B-2DF2-B1D1-5BD2-15EFFA799483}"/>
          </ac:spMkLst>
        </pc:spChg>
        <pc:spChg chg="mod topLvl">
          <ac:chgData name="Tay Zhan Keith" userId="c2142f1051427aa6" providerId="LiveId" clId="{0103E415-F0E5-4C38-BD13-E70C07142734}" dt="2023-09-04T15:49:46.236" v="7608" actId="165"/>
          <ac:spMkLst>
            <pc:docMk/>
            <pc:sldMk cId="2156075807" sldId="261"/>
            <ac:spMk id="35" creationId="{ED8BC7DD-FC9C-649E-F6E8-CB17497D5DEB}"/>
          </ac:spMkLst>
        </pc:spChg>
        <pc:spChg chg="mod topLvl">
          <ac:chgData name="Tay Zhan Keith" userId="c2142f1051427aa6" providerId="LiveId" clId="{0103E415-F0E5-4C38-BD13-E70C07142734}" dt="2023-09-04T15:49:46.236" v="7608" actId="165"/>
          <ac:spMkLst>
            <pc:docMk/>
            <pc:sldMk cId="2156075807" sldId="261"/>
            <ac:spMk id="37" creationId="{654AA4E6-51BA-4E2C-B7C7-1E26F0BAF432}"/>
          </ac:spMkLst>
        </pc:spChg>
        <pc:spChg chg="add del mod">
          <ac:chgData name="Tay Zhan Keith" userId="c2142f1051427aa6" providerId="LiveId" clId="{0103E415-F0E5-4C38-BD13-E70C07142734}" dt="2023-09-04T15:49:57.099" v="7612"/>
          <ac:spMkLst>
            <pc:docMk/>
            <pc:sldMk cId="2156075807" sldId="261"/>
            <ac:spMk id="64" creationId="{9020771C-285C-849C-67DF-3E3E469A0283}"/>
          </ac:spMkLst>
        </pc:spChg>
        <pc:spChg chg="add del mod">
          <ac:chgData name="Tay Zhan Keith" userId="c2142f1051427aa6" providerId="LiveId" clId="{0103E415-F0E5-4C38-BD13-E70C07142734}" dt="2023-09-04T15:49:57.099" v="7612"/>
          <ac:spMkLst>
            <pc:docMk/>
            <pc:sldMk cId="2156075807" sldId="261"/>
            <ac:spMk id="65" creationId="{A0355496-F638-C728-5507-1D3D0DBD74B2}"/>
          </ac:spMkLst>
        </pc:spChg>
        <pc:spChg chg="add del mod">
          <ac:chgData name="Tay Zhan Keith" userId="c2142f1051427aa6" providerId="LiveId" clId="{0103E415-F0E5-4C38-BD13-E70C07142734}" dt="2023-09-04T17:00:47.522" v="9002" actId="478"/>
          <ac:spMkLst>
            <pc:docMk/>
            <pc:sldMk cId="2156075807" sldId="261"/>
            <ac:spMk id="68" creationId="{3040A84A-781D-F35D-3DD3-003143FFC5AF}"/>
          </ac:spMkLst>
        </pc:spChg>
        <pc:spChg chg="add mod">
          <ac:chgData name="Tay Zhan Keith" userId="c2142f1051427aa6" providerId="LiveId" clId="{0103E415-F0E5-4C38-BD13-E70C07142734}" dt="2023-09-04T16:58:52.904" v="8988" actId="14100"/>
          <ac:spMkLst>
            <pc:docMk/>
            <pc:sldMk cId="2156075807" sldId="261"/>
            <ac:spMk id="69" creationId="{E22773D7-EA40-901F-40FE-3B3446D2F6E6}"/>
          </ac:spMkLst>
        </pc:spChg>
        <pc:spChg chg="add mod">
          <ac:chgData name="Tay Zhan Keith" userId="c2142f1051427aa6" providerId="LiveId" clId="{0103E415-F0E5-4C38-BD13-E70C07142734}" dt="2023-09-04T19:24:11.554" v="10242" actId="1582"/>
          <ac:spMkLst>
            <pc:docMk/>
            <pc:sldMk cId="2156075807" sldId="261"/>
            <ac:spMk id="70" creationId="{AB94594E-61F3-8E35-37B1-86C8EF4A8589}"/>
          </ac:spMkLst>
        </pc:spChg>
        <pc:grpChg chg="add del mod">
          <ac:chgData name="Tay Zhan Keith" userId="c2142f1051427aa6" providerId="LiveId" clId="{0103E415-F0E5-4C38-BD13-E70C07142734}" dt="2023-09-04T15:49:57.099" v="7612"/>
          <ac:grpSpMkLst>
            <pc:docMk/>
            <pc:sldMk cId="2156075807" sldId="261"/>
            <ac:grpSpMk id="31" creationId="{A820D285-EAF8-8897-4C8C-437D24CDE613}"/>
          </ac:grpSpMkLst>
        </pc:grpChg>
        <pc:picChg chg="add del mod">
          <ac:chgData name="Tay Zhan Keith" userId="c2142f1051427aa6" providerId="LiveId" clId="{0103E415-F0E5-4C38-BD13-E70C07142734}" dt="2023-09-04T15:46:16.408" v="7565"/>
          <ac:picMkLst>
            <pc:docMk/>
            <pc:sldMk cId="2156075807" sldId="261"/>
            <ac:picMk id="3" creationId="{084458F3-0BA7-DCE5-5394-85286FF5F4CC}"/>
          </ac:picMkLst>
        </pc:picChg>
        <pc:picChg chg="add del mod">
          <ac:chgData name="Tay Zhan Keith" userId="c2142f1051427aa6" providerId="LiveId" clId="{0103E415-F0E5-4C38-BD13-E70C07142734}" dt="2023-09-04T15:46:16.408" v="7565"/>
          <ac:picMkLst>
            <pc:docMk/>
            <pc:sldMk cId="2156075807" sldId="261"/>
            <ac:picMk id="4" creationId="{8F64EE24-9FF2-B48D-9D91-00B79DDD6D89}"/>
          </ac:picMkLst>
        </pc:picChg>
        <pc:picChg chg="add del mod">
          <ac:chgData name="Tay Zhan Keith" userId="c2142f1051427aa6" providerId="LiveId" clId="{0103E415-F0E5-4C38-BD13-E70C07142734}" dt="2023-09-04T15:46:16.408" v="7565"/>
          <ac:picMkLst>
            <pc:docMk/>
            <pc:sldMk cId="2156075807" sldId="261"/>
            <ac:picMk id="5" creationId="{937102AC-8B77-2F66-765F-4B71918EE0EA}"/>
          </ac:picMkLst>
        </pc:picChg>
        <pc:picChg chg="add del mod">
          <ac:chgData name="Tay Zhan Keith" userId="c2142f1051427aa6" providerId="LiveId" clId="{0103E415-F0E5-4C38-BD13-E70C07142734}" dt="2023-09-04T15:46:16.408" v="7565"/>
          <ac:picMkLst>
            <pc:docMk/>
            <pc:sldMk cId="2156075807" sldId="261"/>
            <ac:picMk id="9" creationId="{3EA91278-D874-6E53-850C-7BADDB876985}"/>
          </ac:picMkLst>
        </pc:picChg>
        <pc:picChg chg="add del mod">
          <ac:chgData name="Tay Zhan Keith" userId="c2142f1051427aa6" providerId="LiveId" clId="{0103E415-F0E5-4C38-BD13-E70C07142734}" dt="2023-09-04T15:46:16.408" v="7565"/>
          <ac:picMkLst>
            <pc:docMk/>
            <pc:sldMk cId="2156075807" sldId="261"/>
            <ac:picMk id="11" creationId="{124C0D71-AD3E-F193-9A2E-BB19021CBE84}"/>
          </ac:picMkLst>
        </pc:picChg>
        <pc:picChg chg="add del mod">
          <ac:chgData name="Tay Zhan Keith" userId="c2142f1051427aa6" providerId="LiveId" clId="{0103E415-F0E5-4C38-BD13-E70C07142734}" dt="2023-09-04T15:46:32.462" v="7569" actId="478"/>
          <ac:picMkLst>
            <pc:docMk/>
            <pc:sldMk cId="2156075807" sldId="261"/>
            <ac:picMk id="29" creationId="{90BFAE05-D438-8EC4-72AB-D410F91E790D}"/>
          </ac:picMkLst>
        </pc:picChg>
        <pc:picChg chg="add del mod">
          <ac:chgData name="Tay Zhan Keith" userId="c2142f1051427aa6" providerId="LiveId" clId="{0103E415-F0E5-4C38-BD13-E70C07142734}" dt="2023-09-04T15:49:57.099" v="7612"/>
          <ac:picMkLst>
            <pc:docMk/>
            <pc:sldMk cId="2156075807" sldId="261"/>
            <ac:picMk id="30" creationId="{CCE5298D-053D-933E-85DA-5825E9358304}"/>
          </ac:picMkLst>
        </pc:picChg>
        <pc:picChg chg="mod topLvl">
          <ac:chgData name="Tay Zhan Keith" userId="c2142f1051427aa6" providerId="LiveId" clId="{0103E415-F0E5-4C38-BD13-E70C07142734}" dt="2023-09-04T15:49:46.236" v="7608" actId="165"/>
          <ac:picMkLst>
            <pc:docMk/>
            <pc:sldMk cId="2156075807" sldId="261"/>
            <ac:picMk id="32" creationId="{10020B87-3636-B91D-FE80-077EBC151490}"/>
          </ac:picMkLst>
        </pc:picChg>
        <pc:picChg chg="mod topLvl">
          <ac:chgData name="Tay Zhan Keith" userId="c2142f1051427aa6" providerId="LiveId" clId="{0103E415-F0E5-4C38-BD13-E70C07142734}" dt="2023-09-04T15:49:46.236" v="7608" actId="165"/>
          <ac:picMkLst>
            <pc:docMk/>
            <pc:sldMk cId="2156075807" sldId="261"/>
            <ac:picMk id="33" creationId="{995B99BB-8564-6B91-CFAF-9365304ED68B}"/>
          </ac:picMkLst>
        </pc:picChg>
        <pc:picChg chg="mod topLvl">
          <ac:chgData name="Tay Zhan Keith" userId="c2142f1051427aa6" providerId="LiveId" clId="{0103E415-F0E5-4C38-BD13-E70C07142734}" dt="2023-09-04T15:49:46.236" v="7608" actId="165"/>
          <ac:picMkLst>
            <pc:docMk/>
            <pc:sldMk cId="2156075807" sldId="261"/>
            <ac:picMk id="34" creationId="{B75945D2-E4EB-A28D-2517-9BF34CCF3774}"/>
          </ac:picMkLst>
        </pc:picChg>
        <pc:picChg chg="mod topLvl">
          <ac:chgData name="Tay Zhan Keith" userId="c2142f1051427aa6" providerId="LiveId" clId="{0103E415-F0E5-4C38-BD13-E70C07142734}" dt="2023-09-04T15:49:46.236" v="7608" actId="165"/>
          <ac:picMkLst>
            <pc:docMk/>
            <pc:sldMk cId="2156075807" sldId="261"/>
            <ac:picMk id="36" creationId="{063CA418-D5DE-D1D1-1694-91899E390284}"/>
          </ac:picMkLst>
        </pc:picChg>
        <pc:picChg chg="mod topLvl">
          <ac:chgData name="Tay Zhan Keith" userId="c2142f1051427aa6" providerId="LiveId" clId="{0103E415-F0E5-4C38-BD13-E70C07142734}" dt="2023-09-04T15:49:46.236" v="7608" actId="165"/>
          <ac:picMkLst>
            <pc:docMk/>
            <pc:sldMk cId="2156075807" sldId="261"/>
            <ac:picMk id="38" creationId="{D7E2E845-7E4E-AC2A-CF00-BB14FE2655D7}"/>
          </ac:picMkLst>
        </pc:picChg>
        <pc:picChg chg="mod topLvl">
          <ac:chgData name="Tay Zhan Keith" userId="c2142f1051427aa6" providerId="LiveId" clId="{0103E415-F0E5-4C38-BD13-E70C07142734}" dt="2023-09-04T15:49:46.236" v="7608" actId="165"/>
          <ac:picMkLst>
            <pc:docMk/>
            <pc:sldMk cId="2156075807" sldId="261"/>
            <ac:picMk id="40" creationId="{171369B3-726F-6B6F-F1F7-440337053145}"/>
          </ac:picMkLst>
        </pc:picChg>
        <pc:picChg chg="add del">
          <ac:chgData name="Tay Zhan Keith" userId="c2142f1051427aa6" providerId="LiveId" clId="{0103E415-F0E5-4C38-BD13-E70C07142734}" dt="2023-09-04T15:53:17.379" v="7638" actId="478"/>
          <ac:picMkLst>
            <pc:docMk/>
            <pc:sldMk cId="2156075807" sldId="261"/>
            <ac:picMk id="66" creationId="{E578719F-DC4B-B4B4-8FD5-E96D2FB2D3F9}"/>
          </ac:picMkLst>
        </pc:picChg>
        <pc:picChg chg="add del mod ord">
          <ac:chgData name="Tay Zhan Keith" userId="c2142f1051427aa6" providerId="LiveId" clId="{0103E415-F0E5-4C38-BD13-E70C07142734}" dt="2023-09-04T15:54:30.305" v="7650" actId="478"/>
          <ac:picMkLst>
            <pc:docMk/>
            <pc:sldMk cId="2156075807" sldId="261"/>
            <ac:picMk id="67" creationId="{95898969-6B2F-65FA-FD1B-852BA10BBD34}"/>
          </ac:picMkLst>
        </pc:pic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12" creationId="{D3F12B32-DEA4-6360-BBF7-6E078C052339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13" creationId="{F826634F-D5F3-A5D6-85C7-A81D51D66804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14" creationId="{0ABC8876-2BC8-4C70-C21C-27FA37802F89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15" creationId="{CFB33998-A790-6C23-9703-36D2164F2652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16" creationId="{E08AB5FC-F99C-3291-F61B-AA9905ABF4A9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17" creationId="{B26F7F0D-A668-279A-93AF-6C3DA1036AF4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18" creationId="{701B2B8A-E9B2-81E5-A026-E838DA742813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19" creationId="{0D44CC4A-61F8-C7D2-92E8-A46DE19F1152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20" creationId="{6B55CEE5-04C4-EB1A-6DD4-9E75A708EA8F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21" creationId="{7F5495D0-7CC2-5EFE-91B0-CADCA37C622B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22" creationId="{ADC57935-730D-7528-CEBF-972BCE1A837A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23" creationId="{5F67BFE0-B8F1-6237-0446-C7BA43882F6C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24" creationId="{E319CA62-909A-15CB-EDED-91502EAA773A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25" creationId="{954D7CD9-8447-696C-FE70-2F9F5975AADD}"/>
          </ac:cxnSpMkLst>
        </pc:cxnChg>
        <pc:cxnChg chg="add del mod">
          <ac:chgData name="Tay Zhan Keith" userId="c2142f1051427aa6" providerId="LiveId" clId="{0103E415-F0E5-4C38-BD13-E70C07142734}" dt="2023-09-04T15:46:16.408" v="7565"/>
          <ac:cxnSpMkLst>
            <pc:docMk/>
            <pc:sldMk cId="2156075807" sldId="261"/>
            <ac:cxnSpMk id="26" creationId="{2F66431C-9998-E10D-0D35-6BCCCF0F140C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39" creationId="{25805B16-4B82-9672-8BD9-3F913165E07B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41" creationId="{DBE551FB-129D-D507-EE2D-43B8B518FC56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42" creationId="{54634192-C4BD-27E2-B4E0-62A6557B1BF3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43" creationId="{C1E4B0F1-854D-4732-8EF1-D92A53E1E797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44" creationId="{6C853407-19DD-20E3-398D-164111F18A7B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45" creationId="{5125C0DE-00EC-4D61-1C3A-A6B554FC62A0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46" creationId="{78C04095-609B-D8B6-CA2E-7DCF30FBA470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47" creationId="{59178D87-88BD-DDBC-BBA6-1203DFF8D7BD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48" creationId="{7C8DDD91-7C66-763D-4B1B-B8F8E0C4AB6E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49" creationId="{8F0478AD-FE4B-21BC-512B-365B6C0B3F9B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50" creationId="{56C33063-7970-7D38-92AD-DF082EA65DED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51" creationId="{5DB8D9EA-29B6-0BB1-8C6A-B6AF273E49AF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52" creationId="{D0480B21-A463-2B9F-8720-232D729D19FF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53" creationId="{09FB75BA-8AB2-D08C-B37F-934766ACA5E3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54" creationId="{70A934DD-6B1D-A141-4195-3284E4AB97B2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55" creationId="{186F1861-C228-A5FA-3EF8-645870F2C6DB}"/>
          </ac:cxnSpMkLst>
        </pc:cxnChg>
        <pc:cxnChg chg="mod topLvl">
          <ac:chgData name="Tay Zhan Keith" userId="c2142f1051427aa6" providerId="LiveId" clId="{0103E415-F0E5-4C38-BD13-E70C07142734}" dt="2023-09-04T15:49:46.236" v="7608" actId="165"/>
          <ac:cxnSpMkLst>
            <pc:docMk/>
            <pc:sldMk cId="2156075807" sldId="261"/>
            <ac:cxnSpMk id="56" creationId="{21E72715-D156-1F72-2FFE-4CAE6AA04F23}"/>
          </ac:cxnSpMkLst>
        </pc:cxnChg>
        <pc:cxnChg chg="add del mod">
          <ac:chgData name="Tay Zhan Keith" userId="c2142f1051427aa6" providerId="LiveId" clId="{0103E415-F0E5-4C38-BD13-E70C07142734}" dt="2023-09-04T15:49:57.099" v="7612"/>
          <ac:cxnSpMkLst>
            <pc:docMk/>
            <pc:sldMk cId="2156075807" sldId="261"/>
            <ac:cxnSpMk id="57" creationId="{8F8D6C77-46C2-42D0-E77F-0AAAEFAF143F}"/>
          </ac:cxnSpMkLst>
        </pc:cxnChg>
        <pc:cxnChg chg="add del mod">
          <ac:chgData name="Tay Zhan Keith" userId="c2142f1051427aa6" providerId="LiveId" clId="{0103E415-F0E5-4C38-BD13-E70C07142734}" dt="2023-09-04T15:49:57.099" v="7612"/>
          <ac:cxnSpMkLst>
            <pc:docMk/>
            <pc:sldMk cId="2156075807" sldId="261"/>
            <ac:cxnSpMk id="58" creationId="{97BE1727-47C9-1030-9ED1-E7E812B357C9}"/>
          </ac:cxnSpMkLst>
        </pc:cxnChg>
        <pc:cxnChg chg="add del mod">
          <ac:chgData name="Tay Zhan Keith" userId="c2142f1051427aa6" providerId="LiveId" clId="{0103E415-F0E5-4C38-BD13-E70C07142734}" dt="2023-09-04T15:49:57.099" v="7612"/>
          <ac:cxnSpMkLst>
            <pc:docMk/>
            <pc:sldMk cId="2156075807" sldId="261"/>
            <ac:cxnSpMk id="59" creationId="{C84C4ECF-739D-2FEB-03D0-A54BF60A870E}"/>
          </ac:cxnSpMkLst>
        </pc:cxnChg>
        <pc:cxnChg chg="add del mod">
          <ac:chgData name="Tay Zhan Keith" userId="c2142f1051427aa6" providerId="LiveId" clId="{0103E415-F0E5-4C38-BD13-E70C07142734}" dt="2023-09-04T15:49:57.099" v="7612"/>
          <ac:cxnSpMkLst>
            <pc:docMk/>
            <pc:sldMk cId="2156075807" sldId="261"/>
            <ac:cxnSpMk id="60" creationId="{E2A329AC-F6FE-F708-E5B9-B4CE591DAAC1}"/>
          </ac:cxnSpMkLst>
        </pc:cxnChg>
        <pc:cxnChg chg="add del mod">
          <ac:chgData name="Tay Zhan Keith" userId="c2142f1051427aa6" providerId="LiveId" clId="{0103E415-F0E5-4C38-BD13-E70C07142734}" dt="2023-09-04T15:49:57.099" v="7612"/>
          <ac:cxnSpMkLst>
            <pc:docMk/>
            <pc:sldMk cId="2156075807" sldId="261"/>
            <ac:cxnSpMk id="61" creationId="{806D20A3-1930-3BA7-1EEC-F9CE9343F022}"/>
          </ac:cxnSpMkLst>
        </pc:cxnChg>
        <pc:cxnChg chg="add del mod">
          <ac:chgData name="Tay Zhan Keith" userId="c2142f1051427aa6" providerId="LiveId" clId="{0103E415-F0E5-4C38-BD13-E70C07142734}" dt="2023-09-04T15:49:57.099" v="7612"/>
          <ac:cxnSpMkLst>
            <pc:docMk/>
            <pc:sldMk cId="2156075807" sldId="261"/>
            <ac:cxnSpMk id="62" creationId="{26AE20B5-3C61-4C34-1068-0BD55BCCFC4B}"/>
          </ac:cxnSpMkLst>
        </pc:cxnChg>
        <pc:cxnChg chg="add del mod">
          <ac:chgData name="Tay Zhan Keith" userId="c2142f1051427aa6" providerId="LiveId" clId="{0103E415-F0E5-4C38-BD13-E70C07142734}" dt="2023-09-04T15:49:57.099" v="7612"/>
          <ac:cxnSpMkLst>
            <pc:docMk/>
            <pc:sldMk cId="2156075807" sldId="261"/>
            <ac:cxnSpMk id="63" creationId="{14662BA0-9A57-3132-F63F-91F88069FAC8}"/>
          </ac:cxnSpMkLst>
        </pc:cxnChg>
      </pc:sldChg>
      <pc:sldChg chg="addSp delSp modSp new del mod">
        <pc:chgData name="Tay Zhan Keith" userId="c2142f1051427aa6" providerId="LiveId" clId="{0103E415-F0E5-4C38-BD13-E70C07142734}" dt="2023-09-05T00:22:26.792" v="11208" actId="47"/>
        <pc:sldMkLst>
          <pc:docMk/>
          <pc:sldMk cId="2772768248" sldId="262"/>
        </pc:sldMkLst>
        <pc:spChg chg="mod">
          <ac:chgData name="Tay Zhan Keith" userId="c2142f1051427aa6" providerId="LiveId" clId="{0103E415-F0E5-4C38-BD13-E70C07142734}" dt="2023-09-04T20:21:07.525" v="10970"/>
          <ac:spMkLst>
            <pc:docMk/>
            <pc:sldMk cId="2772768248" sldId="262"/>
            <ac:spMk id="2" creationId="{38B7E463-0778-EA01-084F-04DC8A24613D}"/>
          </ac:spMkLst>
        </pc:spChg>
        <pc:spChg chg="del mod">
          <ac:chgData name="Tay Zhan Keith" userId="c2142f1051427aa6" providerId="LiveId" clId="{0103E415-F0E5-4C38-BD13-E70C07142734}" dt="2023-09-03T22:37:45.589" v="5730" actId="478"/>
          <ac:spMkLst>
            <pc:docMk/>
            <pc:sldMk cId="2772768248" sldId="262"/>
            <ac:spMk id="3" creationId="{618C9AB8-BD22-D9B6-ABB8-5AD1CB02BCBF}"/>
          </ac:spMkLst>
        </pc:spChg>
        <pc:spChg chg="add del mod">
          <ac:chgData name="Tay Zhan Keith" userId="c2142f1051427aa6" providerId="LiveId" clId="{0103E415-F0E5-4C38-BD13-E70C07142734}" dt="2023-09-03T22:37:49.225" v="5732" actId="478"/>
          <ac:spMkLst>
            <pc:docMk/>
            <pc:sldMk cId="2772768248" sldId="262"/>
            <ac:spMk id="4" creationId="{8EF1B709-433C-365C-E950-5144315092D8}"/>
          </ac:spMkLst>
        </pc:spChg>
        <pc:spChg chg="add del mod">
          <ac:chgData name="Tay Zhan Keith" userId="c2142f1051427aa6" providerId="LiveId" clId="{0103E415-F0E5-4C38-BD13-E70C07142734}" dt="2023-09-03T22:37:50.427" v="5733" actId="478"/>
          <ac:spMkLst>
            <pc:docMk/>
            <pc:sldMk cId="2772768248" sldId="262"/>
            <ac:spMk id="5" creationId="{509DC2EA-2847-49A5-3272-04768F13A8E1}"/>
          </ac:spMkLst>
        </pc:spChg>
        <pc:spChg chg="add del mod">
          <ac:chgData name="Tay Zhan Keith" userId="c2142f1051427aa6" providerId="LiveId" clId="{0103E415-F0E5-4C38-BD13-E70C07142734}" dt="2023-09-03T22:37:47.347" v="5731" actId="478"/>
          <ac:spMkLst>
            <pc:docMk/>
            <pc:sldMk cId="2772768248" sldId="262"/>
            <ac:spMk id="8" creationId="{C0634516-E5B2-3B9F-A7B8-2D1295AAD228}"/>
          </ac:spMkLst>
        </pc:spChg>
        <pc:graphicFrameChg chg="add del mod modGraphic">
          <ac:chgData name="Tay Zhan Keith" userId="c2142f1051427aa6" providerId="LiveId" clId="{0103E415-F0E5-4C38-BD13-E70C07142734}" dt="2023-09-03T22:40:32.149" v="5808" actId="478"/>
          <ac:graphicFrameMkLst>
            <pc:docMk/>
            <pc:sldMk cId="2772768248" sldId="262"/>
            <ac:graphicFrameMk id="6" creationId="{77510B5B-C002-3A38-425F-94D314778288}"/>
          </ac:graphicFrameMkLst>
        </pc:graphicFrameChg>
        <pc:graphicFrameChg chg="add mod">
          <ac:chgData name="Tay Zhan Keith" userId="c2142f1051427aa6" providerId="LiveId" clId="{0103E415-F0E5-4C38-BD13-E70C07142734}" dt="2023-09-03T22:40:32.391" v="5809"/>
          <ac:graphicFrameMkLst>
            <pc:docMk/>
            <pc:sldMk cId="2772768248" sldId="262"/>
            <ac:graphicFrameMk id="9" creationId="{45DAC978-A88E-BABD-C261-48857E8CDEF6}"/>
          </ac:graphicFrameMkLst>
        </pc:graphicFrameChg>
      </pc:sldChg>
      <pc:sldChg chg="modSp new del mod">
        <pc:chgData name="Tay Zhan Keith" userId="c2142f1051427aa6" providerId="LiveId" clId="{0103E415-F0E5-4C38-BD13-E70C07142734}" dt="2023-09-02T21:46:08.639" v="592" actId="47"/>
        <pc:sldMkLst>
          <pc:docMk/>
          <pc:sldMk cId="2557904341" sldId="263"/>
        </pc:sldMkLst>
        <pc:spChg chg="mod">
          <ac:chgData name="Tay Zhan Keith" userId="c2142f1051427aa6" providerId="LiveId" clId="{0103E415-F0E5-4C38-BD13-E70C07142734}" dt="2023-09-02T21:42:45.286" v="552" actId="20577"/>
          <ac:spMkLst>
            <pc:docMk/>
            <pc:sldMk cId="2557904341" sldId="263"/>
            <ac:spMk id="2" creationId="{317C9C5C-5C12-889B-9B79-453F403333C7}"/>
          </ac:spMkLst>
        </pc:spChg>
      </pc:sldChg>
      <pc:sldChg chg="addSp delSp modSp new mod modAnim">
        <pc:chgData name="Tay Zhan Keith" userId="c2142f1051427aa6" providerId="LiveId" clId="{0103E415-F0E5-4C38-BD13-E70C07142734}" dt="2023-09-05T12:53:35.158" v="11926"/>
        <pc:sldMkLst>
          <pc:docMk/>
          <pc:sldMk cId="4162750027" sldId="264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4162750027" sldId="264"/>
            <ac:spMk id="2" creationId="{CC2DFC68-4068-6A3F-F2A0-5877A809E886}"/>
          </ac:spMkLst>
        </pc:spChg>
        <pc:spChg chg="mod">
          <ac:chgData name="Tay Zhan Keith" userId="c2142f1051427aa6" providerId="LiveId" clId="{0103E415-F0E5-4C38-BD13-E70C07142734}" dt="2023-09-04T15:25:16.101" v="7349" actId="20577"/>
          <ac:spMkLst>
            <pc:docMk/>
            <pc:sldMk cId="4162750027" sldId="264"/>
            <ac:spMk id="3" creationId="{9A5E0108-739A-1491-4274-CAFD7BF0BD1C}"/>
          </ac:spMkLst>
        </pc:spChg>
        <pc:picChg chg="add del mod">
          <ac:chgData name="Tay Zhan Keith" userId="c2142f1051427aa6" providerId="LiveId" clId="{0103E415-F0E5-4C38-BD13-E70C07142734}" dt="2023-09-03T16:22:54.516" v="2257" actId="478"/>
          <ac:picMkLst>
            <pc:docMk/>
            <pc:sldMk cId="4162750027" sldId="264"/>
            <ac:picMk id="5" creationId="{8F04F748-2C6F-8868-9F54-2805DE5A4F79}"/>
          </ac:picMkLst>
        </pc:picChg>
        <pc:picChg chg="add del mod">
          <ac:chgData name="Tay Zhan Keith" userId="c2142f1051427aa6" providerId="LiveId" clId="{0103E415-F0E5-4C38-BD13-E70C07142734}" dt="2023-09-03T16:23:01.063" v="2259"/>
          <ac:picMkLst>
            <pc:docMk/>
            <pc:sldMk cId="4162750027" sldId="264"/>
            <ac:picMk id="7" creationId="{8FD81E1D-3246-CE0E-69DF-9A0F1AF30E54}"/>
          </ac:picMkLst>
        </pc:picChg>
        <pc:picChg chg="add mod">
          <ac:chgData name="Tay Zhan Keith" userId="c2142f1051427aa6" providerId="LiveId" clId="{0103E415-F0E5-4C38-BD13-E70C07142734}" dt="2023-09-04T15:06:00.798" v="7217" actId="14100"/>
          <ac:picMkLst>
            <pc:docMk/>
            <pc:sldMk cId="4162750027" sldId="264"/>
            <ac:picMk id="9" creationId="{2B425CD5-07BE-7B08-95A5-B54FF3DF3727}"/>
          </ac:picMkLst>
        </pc:picChg>
      </pc:sldChg>
      <pc:sldChg chg="addSp delSp modSp new mod ord modAnim">
        <pc:chgData name="Tay Zhan Keith" userId="c2142f1051427aa6" providerId="LiveId" clId="{0103E415-F0E5-4C38-BD13-E70C07142734}" dt="2023-09-05T12:53:35.158" v="11926"/>
        <pc:sldMkLst>
          <pc:docMk/>
          <pc:sldMk cId="2072963425" sldId="265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072963425" sldId="265"/>
            <ac:spMk id="2" creationId="{24642DA5-3BF8-94E9-FC49-A1680688AE90}"/>
          </ac:spMkLst>
        </pc:spChg>
        <pc:spChg chg="add mod">
          <ac:chgData name="Tay Zhan Keith" userId="c2142f1051427aa6" providerId="LiveId" clId="{0103E415-F0E5-4C38-BD13-E70C07142734}" dt="2023-09-05T00:29:00.347" v="11324" actId="1076"/>
          <ac:spMkLst>
            <pc:docMk/>
            <pc:sldMk cId="2072963425" sldId="265"/>
            <ac:spMk id="3" creationId="{31C1D1A7-C947-44DA-54F1-3A9E83023B9E}"/>
          </ac:spMkLst>
        </pc:spChg>
        <pc:spChg chg="del">
          <ac:chgData name="Tay Zhan Keith" userId="c2142f1051427aa6" providerId="LiveId" clId="{0103E415-F0E5-4C38-BD13-E70C07142734}" dt="2023-09-03T15:32:57.180" v="1578" actId="478"/>
          <ac:spMkLst>
            <pc:docMk/>
            <pc:sldMk cId="2072963425" sldId="265"/>
            <ac:spMk id="3" creationId="{CD7FE64F-C7A0-110F-008B-FBB66F83FD96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4" creationId="{32471159-25C1-B433-CE46-2A5CFD0DB2EC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6" creationId="{AC54505E-1AFF-A374-4300-5B6E4BD298C6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7" creationId="{96A4C012-DADB-2468-2135-7790D6D0943E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8" creationId="{9765EBA8-5E87-8658-B00A-8010AEB357A5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9" creationId="{57B2798D-34FE-E703-88F5-752676DD3A48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10" creationId="{FE511E92-57E9-E940-01BD-BB2CE29988C5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11" creationId="{7FDAEC01-23F3-0938-D46E-276B586E463E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12" creationId="{160FB79E-EBF7-4B04-BDF8-B6D2D5C975D1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13" creationId="{640D7273-237D-BECD-9D9C-AD02B26C6C16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14" creationId="{60A0F4B9-702E-2868-148B-49DAF9F69A96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15" creationId="{DA2F10F4-C07A-0DBC-45C1-368A31FCD624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16" creationId="{50AF9241-8232-EACC-5E95-5CDECD0524C3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17" creationId="{74F1A315-0CE2-95D4-72F1-04E52BD4DBA3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18" creationId="{82E5808F-6211-E07F-E17D-ECBF149497E0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19" creationId="{C44AA5BF-9694-C19C-3E77-F937BCF86724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20" creationId="{7D70F9BE-844E-224C-EDE7-566EF22A176D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21" creationId="{89874636-F3D9-FE9D-ECFD-8E5A0CC64601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22" creationId="{BD9688B2-E668-585C-10FD-607BD027F20E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23" creationId="{3BDAAC44-F0B7-F425-12BB-FA816CEBF3AE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24" creationId="{583C31A1-60C3-9B90-B14C-23243F8AC021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25" creationId="{2F34B567-511B-9D3C-04CB-2BC4D2A7AABF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26" creationId="{505E1D5D-3511-DED3-BD1B-0E87CA169C28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27" creationId="{7EAE23A7-7801-4274-8CCF-E2E5D55522B2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28" creationId="{75FC599D-6A87-D862-3195-275A0DDF01A4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29" creationId="{FDF9D602-940A-A0C6-4E2F-137169AFA5D8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30" creationId="{9A0A0FB6-389F-13F7-711D-8425289CF2F2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31" creationId="{EEC9012C-F07C-E1D5-0CF8-E27CCCFBAE48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32" creationId="{FCFCDE8E-8E1D-C518-D148-1188B0FFFAC6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33" creationId="{3D9315A3-6470-8E1A-8ACA-DA7300044EB0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34" creationId="{33FBEED3-964E-2BAE-D8A3-9F6D7E5F0797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35" creationId="{9E956E55-B9F3-A5A1-D39F-1680E5D0356E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36" creationId="{A7404714-EDC1-BEFA-C10A-B1324EC92EEC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49" creationId="{8982F94C-5934-B8E2-DB70-34E7CF452918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50" creationId="{9178CF73-C3E3-87B1-7629-09CB589D16C1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51" creationId="{51462A6E-64FF-7E84-09DF-4A949F92F581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52" creationId="{F8FEAEF4-F493-C25E-0D24-EE3CA077AE88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53" creationId="{D99968AD-D711-306B-6E39-2411E49D963D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59" creationId="{16E8B3E7-64C9-FFF0-7EEA-1FEC68ECB080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60" creationId="{DA56EC8A-9E61-137D-A7C4-BA0006D446BE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61" creationId="{5DF990EF-4D47-FF1A-775F-BF94111E91E6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62" creationId="{299DCB14-2883-AE8B-C160-A908C72F7BBC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63" creationId="{F9EC2C2D-22D6-C749-F44C-FADFDB438BA1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65" creationId="{EE9DE7FF-4D50-A96C-922B-503BA27CFC10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66" creationId="{B669F856-339D-9BD5-C697-137D186503F3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67" creationId="{7459BFBC-EBF1-D230-E175-9B836EC5F6E7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68" creationId="{6B8EE369-BD7E-AF49-78E8-F711EAA07A1C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69" creationId="{A9B4B299-2393-645E-8CA8-E6821C74640F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70" creationId="{D2DA95A0-E8D1-250D-F76B-F4799B425F1D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71" creationId="{438C011C-4F5A-E233-A429-599529C1D141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72" creationId="{B428AB6C-D599-DA66-C597-52BBE2FB60C1}"/>
          </ac:spMkLst>
        </pc:spChg>
        <pc:spChg chg="add del mod">
          <ac:chgData name="Tay Zhan Keith" userId="c2142f1051427aa6" providerId="LiveId" clId="{0103E415-F0E5-4C38-BD13-E70C07142734}" dt="2023-09-03T15:32:55.862" v="1577"/>
          <ac:spMkLst>
            <pc:docMk/>
            <pc:sldMk cId="2072963425" sldId="265"/>
            <ac:spMk id="73" creationId="{8A886800-78E3-92A7-634C-012785C8E81F}"/>
          </ac:spMkLst>
        </pc:spChg>
        <pc:spChg chg="add mod">
          <ac:chgData name="Tay Zhan Keith" userId="c2142f1051427aa6" providerId="LiveId" clId="{0103E415-F0E5-4C38-BD13-E70C07142734}" dt="2023-09-03T15:36:51.250" v="1631" actId="20577"/>
          <ac:spMkLst>
            <pc:docMk/>
            <pc:sldMk cId="2072963425" sldId="265"/>
            <ac:spMk id="74" creationId="{16EDC659-8E41-51DF-2329-D921FA274520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76" creationId="{5F925A04-0AED-28AE-C6C0-F23A541344B0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77" creationId="{5EA972EF-F66A-1D8F-E1B0-783E07A7159C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78" creationId="{FE7699A2-280B-C846-8189-40E9B39FB06E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79" creationId="{1CD2C983-E149-90DE-6456-5E5160BA713F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80" creationId="{2386AD21-5BC1-0165-A5CB-ABB6828C2480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81" creationId="{34A84172-CA4F-7ED7-7D82-139458D7DAF2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82" creationId="{3FD2B62D-C5D8-6FEC-518C-612194C8E530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83" creationId="{74DC24F0-EBE6-98BD-09CD-EC2131177364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84" creationId="{E3E6FF14-FF19-7665-7EB7-F96277625B47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85" creationId="{50AA82D5-D0C0-F452-6362-95515DCC3275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86" creationId="{89396064-11F2-4100-914B-52C376735AB3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87" creationId="{F44F003A-D1A0-B801-D0D1-14D270B6A49D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88" creationId="{9475EA25-316E-9729-C4E0-AD5C740E7AE4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89" creationId="{8A39BCBC-3738-97AA-58EF-C14AE50D5540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90" creationId="{1E1AC06C-8687-CB8C-E00C-5CD4E1820884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91" creationId="{DA96E84E-5BB1-0087-1F32-051E620226C2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92" creationId="{3FE49349-C15B-9A97-AC15-2AF5AFFDC15F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93" creationId="{CF153558-6282-3936-2DE6-1FB31E863F01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94" creationId="{A919EA9E-6401-8FFE-022D-D511C055D32B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95" creationId="{2AE06576-0DAD-EE04-A351-06D86C3376B6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96" creationId="{4E045D25-3758-B7B5-D014-B069CEF9421B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97" creationId="{675B086E-E3DC-8241-574A-0467577D000D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98" creationId="{700285F7-8AC9-58C4-4C4E-ACBB79220C94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99" creationId="{9FEE7917-985F-FB0F-7E01-83BD0A86B15B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00" creationId="{ECF26E5C-418A-B40F-76EB-0C25BFA927E4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01" creationId="{61C777E9-EAD7-01DB-5AA6-DD1C2D7DF9E0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02" creationId="{4025A3E9-9D26-DA82-4598-59147786D7CE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03" creationId="{2B109A97-EBDF-E3C8-2DC2-267E248B99B6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04" creationId="{9A814C0D-45AF-2B26-CE10-371531170F9E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05" creationId="{59726B6A-7E4F-487D-FBB5-AAA58185C93B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06" creationId="{C6FF7736-0F07-16BF-CE54-0C709CAA0C28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19" creationId="{176364F3-251E-5D56-57B1-BA026B4EB1B4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20" creationId="{CF4FF1C2-16D5-B152-8DFC-EC8548818A05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21" creationId="{3A24F8B8-3802-7018-A41F-2B0C16DB0DE9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22" creationId="{9CAF7CC2-3885-E0A7-989D-380452BA6EBF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23" creationId="{E230485C-06AA-6AEC-1180-2FF035B25EDA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29" creationId="{590D729D-96F5-BB13-6325-B09C8DB828E7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30" creationId="{CCBFE095-7ADB-9311-7E29-BE6797E6475C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31" creationId="{275DC908-923A-CCEA-1309-4D6B24477E58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32" creationId="{35429F98-885F-BD73-6424-A4DA43848AE4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33" creationId="{5061E9AB-8C6D-7B95-56FE-726D64B76DCB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35" creationId="{D4611BE7-1714-0329-ECCD-DBC65EC460C1}"/>
          </ac:spMkLst>
        </pc:spChg>
        <pc:spChg chg="add del mod">
          <ac:chgData name="Tay Zhan Keith" userId="c2142f1051427aa6" providerId="LiveId" clId="{0103E415-F0E5-4C38-BD13-E70C07142734}" dt="2023-09-03T15:33:11.305" v="1584" actId="478"/>
          <ac:spMkLst>
            <pc:docMk/>
            <pc:sldMk cId="2072963425" sldId="265"/>
            <ac:spMk id="136" creationId="{4F87EBDB-274D-B9F6-F983-D66F5FAACC67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37" creationId="{C099B705-0184-0AE8-1440-AD9992FF84FC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38" creationId="{1B086A32-2BA3-49FD-D084-FFE721A7A85B}"/>
          </ac:spMkLst>
        </pc:spChg>
        <pc:spChg chg="add del mod">
          <ac:chgData name="Tay Zhan Keith" userId="c2142f1051427aa6" providerId="LiveId" clId="{0103E415-F0E5-4C38-BD13-E70C07142734}" dt="2023-09-03T15:33:05.915" v="1580" actId="478"/>
          <ac:spMkLst>
            <pc:docMk/>
            <pc:sldMk cId="2072963425" sldId="265"/>
            <ac:spMk id="139" creationId="{EBE19E12-9714-A250-734F-2E36D8E1ECFE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40" creationId="{2E57D925-8AF6-BFB0-C67B-BC188FEAF6E1}"/>
          </ac:spMkLst>
        </pc:spChg>
        <pc:spChg chg="add del mod">
          <ac:chgData name="Tay Zhan Keith" userId="c2142f1051427aa6" providerId="LiveId" clId="{0103E415-F0E5-4C38-BD13-E70C07142734}" dt="2023-09-03T15:33:17.778" v="1586" actId="478"/>
          <ac:spMkLst>
            <pc:docMk/>
            <pc:sldMk cId="2072963425" sldId="265"/>
            <ac:spMk id="141" creationId="{56B8AC58-3AC4-07E5-C44B-C3A04523AAC6}"/>
          </ac:spMkLst>
        </pc:spChg>
        <pc:spChg chg="add mod">
          <ac:chgData name="Tay Zhan Keith" userId="c2142f1051427aa6" providerId="LiveId" clId="{0103E415-F0E5-4C38-BD13-E70C07142734}" dt="2023-09-03T15:32:57.431" v="1579"/>
          <ac:spMkLst>
            <pc:docMk/>
            <pc:sldMk cId="2072963425" sldId="265"/>
            <ac:spMk id="142" creationId="{37E4179E-696B-2515-C2C6-5AFA3F1A0C5A}"/>
          </ac:spMkLst>
        </pc:spChg>
        <pc:spChg chg="add del mod">
          <ac:chgData name="Tay Zhan Keith" userId="c2142f1051427aa6" providerId="LiveId" clId="{0103E415-F0E5-4C38-BD13-E70C07142734}" dt="2023-09-03T15:33:35.380" v="1595" actId="478"/>
          <ac:spMkLst>
            <pc:docMk/>
            <pc:sldMk cId="2072963425" sldId="265"/>
            <ac:spMk id="143" creationId="{056B2633-86F9-66A3-4C0D-241740DBC284}"/>
          </ac:spMkLst>
        </pc:spChg>
        <pc:picChg chg="add del mod">
          <ac:chgData name="Tay Zhan Keith" userId="c2142f1051427aa6" providerId="LiveId" clId="{0103E415-F0E5-4C38-BD13-E70C07142734}" dt="2023-09-03T15:32:55.862" v="1577"/>
          <ac:picMkLst>
            <pc:docMk/>
            <pc:sldMk cId="2072963425" sldId="265"/>
            <ac:picMk id="5" creationId="{2FA94E5D-C4C0-56AE-F115-A3B9635F9040}"/>
          </ac:picMkLst>
        </pc:picChg>
        <pc:picChg chg="add del mod">
          <ac:chgData name="Tay Zhan Keith" userId="c2142f1051427aa6" providerId="LiveId" clId="{0103E415-F0E5-4C38-BD13-E70C07142734}" dt="2023-09-04T19:56:14.016" v="10766" actId="478"/>
          <ac:picMkLst>
            <pc:docMk/>
            <pc:sldMk cId="2072963425" sldId="265"/>
            <ac:picMk id="9" creationId="{E8D6A43A-3218-1968-D6A2-2F5745C38C29}"/>
          </ac:picMkLst>
        </pc:picChg>
        <pc:picChg chg="add mod">
          <ac:chgData name="Tay Zhan Keith" userId="c2142f1051427aa6" providerId="LiveId" clId="{0103E415-F0E5-4C38-BD13-E70C07142734}" dt="2023-09-04T19:58:40.581" v="10786" actId="1076"/>
          <ac:picMkLst>
            <pc:docMk/>
            <pc:sldMk cId="2072963425" sldId="265"/>
            <ac:picMk id="11" creationId="{CC84BAE8-429B-E7E5-780D-68C5E4A1A86A}"/>
          </ac:picMkLst>
        </pc:picChg>
        <pc:picChg chg="add mod modCrop">
          <ac:chgData name="Tay Zhan Keith" userId="c2142f1051427aa6" providerId="LiveId" clId="{0103E415-F0E5-4C38-BD13-E70C07142734}" dt="2023-09-04T19:57:57.172" v="10781" actId="1076"/>
          <ac:picMkLst>
            <pc:docMk/>
            <pc:sldMk cId="2072963425" sldId="265"/>
            <ac:picMk id="16" creationId="{E0882B43-0FE7-777F-9D74-3D9C2E0FF154}"/>
          </ac:picMkLst>
        </pc:picChg>
        <pc:picChg chg="add del mod">
          <ac:chgData name="Tay Zhan Keith" userId="c2142f1051427aa6" providerId="LiveId" clId="{0103E415-F0E5-4C38-BD13-E70C07142734}" dt="2023-09-03T15:32:55.862" v="1577"/>
          <ac:picMkLst>
            <pc:docMk/>
            <pc:sldMk cId="2072963425" sldId="265"/>
            <ac:picMk id="42" creationId="{8D57286E-EF49-E858-69C2-0F46E9D193E6}"/>
          </ac:picMkLst>
        </pc:picChg>
        <pc:picChg chg="add mod">
          <ac:chgData name="Tay Zhan Keith" userId="c2142f1051427aa6" providerId="LiveId" clId="{0103E415-F0E5-4C38-BD13-E70C07142734}" dt="2023-09-03T15:32:57.431" v="1579"/>
          <ac:picMkLst>
            <pc:docMk/>
            <pc:sldMk cId="2072963425" sldId="265"/>
            <ac:picMk id="75" creationId="{43697029-D0FF-DC1D-D9AF-910F212FF486}"/>
          </ac:picMkLst>
        </pc:picChg>
        <pc:picChg chg="add mod">
          <ac:chgData name="Tay Zhan Keith" userId="c2142f1051427aa6" providerId="LiveId" clId="{0103E415-F0E5-4C38-BD13-E70C07142734}" dt="2023-09-03T15:32:57.431" v="1579"/>
          <ac:picMkLst>
            <pc:docMk/>
            <pc:sldMk cId="2072963425" sldId="265"/>
            <ac:picMk id="112" creationId="{2776B8D8-3295-0119-4258-40B4324D617D}"/>
          </ac:picMkLst>
        </pc:pic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37" creationId="{56EC6206-71D2-684C-6E17-2796DCC6A9D2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38" creationId="{4866DEF0-885F-84C8-CC9A-1610EED6F6F0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39" creationId="{C4DE9F8A-046D-2A93-D99E-F47A345F2523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40" creationId="{FE7B9747-75FF-456C-DB85-C3A7B1A3BE53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41" creationId="{CD8B7423-49FA-7DF0-DF0B-B05EC5B86DB8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43" creationId="{55F9DDDF-F7BB-8E22-7081-F5D64B9E0613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44" creationId="{6C1AF0AF-7D36-C570-7891-36387E4FED0E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45" creationId="{815A3221-922D-FE67-43E0-34D0665EC54C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46" creationId="{A16F7C06-46D2-53A6-2F65-E49F57633ED6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47" creationId="{C59536A0-2152-E6B5-8CEA-ED4FB3E1CF3F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48" creationId="{1CB513D0-69BA-C30F-8FBA-4193366CF343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54" creationId="{24475A62-D0E9-BBC4-39D9-153582357383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55" creationId="{1AD1B7EF-256C-AC1E-8EEE-6D9A14864795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56" creationId="{7329AD4B-7831-67EA-2432-B59939E302AF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57" creationId="{2CE7B509-AA64-67AD-F422-A2465D1A823C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58" creationId="{77E3AE08-9D35-7AD0-3CFC-D660858BE55A}"/>
          </ac:cxnSpMkLst>
        </pc:cxnChg>
        <pc:cxnChg chg="add del mod">
          <ac:chgData name="Tay Zhan Keith" userId="c2142f1051427aa6" providerId="LiveId" clId="{0103E415-F0E5-4C38-BD13-E70C07142734}" dt="2023-09-03T15:32:55.862" v="1577"/>
          <ac:cxnSpMkLst>
            <pc:docMk/>
            <pc:sldMk cId="2072963425" sldId="265"/>
            <ac:cxnSpMk id="64" creationId="{1E48180D-60BD-2A9B-8B89-E9ECE51839A5}"/>
          </ac:cxnSpMkLst>
        </pc:cxnChg>
        <pc:cxnChg chg="add del mod">
          <ac:chgData name="Tay Zhan Keith" userId="c2142f1051427aa6" providerId="LiveId" clId="{0103E415-F0E5-4C38-BD13-E70C07142734}" dt="2023-09-03T15:33:07.359" v="1581" actId="478"/>
          <ac:cxnSpMkLst>
            <pc:docMk/>
            <pc:sldMk cId="2072963425" sldId="265"/>
            <ac:cxnSpMk id="107" creationId="{79846EDB-7144-A5BA-B79D-22AC7AB2E5CA}"/>
          </ac:cxnSpMkLst>
        </pc:cxnChg>
        <pc:cxnChg chg="add mod">
          <ac:chgData name="Tay Zhan Keith" userId="c2142f1051427aa6" providerId="LiveId" clId="{0103E415-F0E5-4C38-BD13-E70C07142734}" dt="2023-09-05T00:30:20.664" v="11327"/>
          <ac:cxnSpMkLst>
            <pc:docMk/>
            <pc:sldMk cId="2072963425" sldId="265"/>
            <ac:cxnSpMk id="108" creationId="{77EBEBC6-1126-1ABD-D88D-8E0769D8044B}"/>
          </ac:cxnSpMkLst>
        </pc:cxnChg>
        <pc:cxnChg chg="add del mod">
          <ac:chgData name="Tay Zhan Keith" userId="c2142f1051427aa6" providerId="LiveId" clId="{0103E415-F0E5-4C38-BD13-E70C07142734}" dt="2023-09-03T15:33:13.573" v="1585" actId="478"/>
          <ac:cxnSpMkLst>
            <pc:docMk/>
            <pc:sldMk cId="2072963425" sldId="265"/>
            <ac:cxnSpMk id="109" creationId="{CF9690BB-9B65-16E6-4376-D59518B07CFB}"/>
          </ac:cxnSpMkLst>
        </pc:cxnChg>
        <pc:cxnChg chg="add mod">
          <ac:chgData name="Tay Zhan Keith" userId="c2142f1051427aa6" providerId="LiveId" clId="{0103E415-F0E5-4C38-BD13-E70C07142734}" dt="2023-09-05T00:30:20.664" v="11327"/>
          <ac:cxnSpMkLst>
            <pc:docMk/>
            <pc:sldMk cId="2072963425" sldId="265"/>
            <ac:cxnSpMk id="110" creationId="{5929816A-D940-201D-0FC9-E8AE2B191CC5}"/>
          </ac:cxnSpMkLst>
        </pc:cxnChg>
        <pc:cxnChg chg="add del mod">
          <ac:chgData name="Tay Zhan Keith" userId="c2142f1051427aa6" providerId="LiveId" clId="{0103E415-F0E5-4C38-BD13-E70C07142734}" dt="2023-09-03T15:33:30.820" v="1592" actId="478"/>
          <ac:cxnSpMkLst>
            <pc:docMk/>
            <pc:sldMk cId="2072963425" sldId="265"/>
            <ac:cxnSpMk id="111" creationId="{9737CB17-DD5D-CD2C-ABBC-C406E889FD78}"/>
          </ac:cxnSpMkLst>
        </pc:cxnChg>
        <pc:cxnChg chg="add del mod">
          <ac:chgData name="Tay Zhan Keith" userId="c2142f1051427aa6" providerId="LiveId" clId="{0103E415-F0E5-4C38-BD13-E70C07142734}" dt="2023-09-03T15:33:33.183" v="1594" actId="478"/>
          <ac:cxnSpMkLst>
            <pc:docMk/>
            <pc:sldMk cId="2072963425" sldId="265"/>
            <ac:cxnSpMk id="113" creationId="{1CBC2240-8559-F68E-EE16-5306214FE754}"/>
          </ac:cxnSpMkLst>
        </pc:cxnChg>
        <pc:cxnChg chg="add del mod">
          <ac:chgData name="Tay Zhan Keith" userId="c2142f1051427aa6" providerId="LiveId" clId="{0103E415-F0E5-4C38-BD13-E70C07142734}" dt="2023-09-03T15:33:32.272" v="1593" actId="478"/>
          <ac:cxnSpMkLst>
            <pc:docMk/>
            <pc:sldMk cId="2072963425" sldId="265"/>
            <ac:cxnSpMk id="114" creationId="{8D1899D0-DB47-7AEF-E5EB-EA531C9F98C9}"/>
          </ac:cxnSpMkLst>
        </pc:cxnChg>
        <pc:cxnChg chg="add mod">
          <ac:chgData name="Tay Zhan Keith" userId="c2142f1051427aa6" providerId="LiveId" clId="{0103E415-F0E5-4C38-BD13-E70C07142734}" dt="2023-09-03T15:32:57.431" v="1579"/>
          <ac:cxnSpMkLst>
            <pc:docMk/>
            <pc:sldMk cId="2072963425" sldId="265"/>
            <ac:cxnSpMk id="115" creationId="{FFE1764A-EE8E-426F-1651-053F5DB71310}"/>
          </ac:cxnSpMkLst>
        </pc:cxnChg>
        <pc:cxnChg chg="add mod">
          <ac:chgData name="Tay Zhan Keith" userId="c2142f1051427aa6" providerId="LiveId" clId="{0103E415-F0E5-4C38-BD13-E70C07142734}" dt="2023-09-03T15:32:57.431" v="1579"/>
          <ac:cxnSpMkLst>
            <pc:docMk/>
            <pc:sldMk cId="2072963425" sldId="265"/>
            <ac:cxnSpMk id="116" creationId="{791820AF-FA08-2837-8A22-EE1DBC63F417}"/>
          </ac:cxnSpMkLst>
        </pc:cxnChg>
        <pc:cxnChg chg="add mod">
          <ac:chgData name="Tay Zhan Keith" userId="c2142f1051427aa6" providerId="LiveId" clId="{0103E415-F0E5-4C38-BD13-E70C07142734}" dt="2023-09-03T15:32:57.431" v="1579"/>
          <ac:cxnSpMkLst>
            <pc:docMk/>
            <pc:sldMk cId="2072963425" sldId="265"/>
            <ac:cxnSpMk id="117" creationId="{414816EF-1162-432C-B0DA-53F79ACC40F4}"/>
          </ac:cxnSpMkLst>
        </pc:cxnChg>
        <pc:cxnChg chg="add mod">
          <ac:chgData name="Tay Zhan Keith" userId="c2142f1051427aa6" providerId="LiveId" clId="{0103E415-F0E5-4C38-BD13-E70C07142734}" dt="2023-09-03T15:32:57.431" v="1579"/>
          <ac:cxnSpMkLst>
            <pc:docMk/>
            <pc:sldMk cId="2072963425" sldId="265"/>
            <ac:cxnSpMk id="118" creationId="{C5CF59FD-6039-9A45-B24B-E83535F25077}"/>
          </ac:cxnSpMkLst>
        </pc:cxnChg>
        <pc:cxnChg chg="add del mod">
          <ac:chgData name="Tay Zhan Keith" userId="c2142f1051427aa6" providerId="LiveId" clId="{0103E415-F0E5-4C38-BD13-E70C07142734}" dt="2023-09-03T15:33:28.648" v="1591" actId="478"/>
          <ac:cxnSpMkLst>
            <pc:docMk/>
            <pc:sldMk cId="2072963425" sldId="265"/>
            <ac:cxnSpMk id="124" creationId="{00939579-89C3-D39F-BC79-A475F1015338}"/>
          </ac:cxnSpMkLst>
        </pc:cxnChg>
        <pc:cxnChg chg="add mod">
          <ac:chgData name="Tay Zhan Keith" userId="c2142f1051427aa6" providerId="LiveId" clId="{0103E415-F0E5-4C38-BD13-E70C07142734}" dt="2023-09-03T15:32:57.431" v="1579"/>
          <ac:cxnSpMkLst>
            <pc:docMk/>
            <pc:sldMk cId="2072963425" sldId="265"/>
            <ac:cxnSpMk id="125" creationId="{EB096651-DD02-4542-54DC-8EF73DB4B2A1}"/>
          </ac:cxnSpMkLst>
        </pc:cxnChg>
        <pc:cxnChg chg="add mod">
          <ac:chgData name="Tay Zhan Keith" userId="c2142f1051427aa6" providerId="LiveId" clId="{0103E415-F0E5-4C38-BD13-E70C07142734}" dt="2023-09-03T15:32:57.431" v="1579"/>
          <ac:cxnSpMkLst>
            <pc:docMk/>
            <pc:sldMk cId="2072963425" sldId="265"/>
            <ac:cxnSpMk id="126" creationId="{CB6764AB-6937-6F1C-B4F3-1E988A0C2420}"/>
          </ac:cxnSpMkLst>
        </pc:cxnChg>
        <pc:cxnChg chg="add mod">
          <ac:chgData name="Tay Zhan Keith" userId="c2142f1051427aa6" providerId="LiveId" clId="{0103E415-F0E5-4C38-BD13-E70C07142734}" dt="2023-09-03T15:32:57.431" v="1579"/>
          <ac:cxnSpMkLst>
            <pc:docMk/>
            <pc:sldMk cId="2072963425" sldId="265"/>
            <ac:cxnSpMk id="127" creationId="{F904965A-6F81-806D-6E72-7FD8A24A41C6}"/>
          </ac:cxnSpMkLst>
        </pc:cxnChg>
        <pc:cxnChg chg="add mod">
          <ac:chgData name="Tay Zhan Keith" userId="c2142f1051427aa6" providerId="LiveId" clId="{0103E415-F0E5-4C38-BD13-E70C07142734}" dt="2023-09-03T15:32:57.431" v="1579"/>
          <ac:cxnSpMkLst>
            <pc:docMk/>
            <pc:sldMk cId="2072963425" sldId="265"/>
            <ac:cxnSpMk id="128" creationId="{12CE6E19-80FB-C69F-EB09-DEC110E86501}"/>
          </ac:cxnSpMkLst>
        </pc:cxnChg>
        <pc:cxnChg chg="add mod">
          <ac:chgData name="Tay Zhan Keith" userId="c2142f1051427aa6" providerId="LiveId" clId="{0103E415-F0E5-4C38-BD13-E70C07142734}" dt="2023-09-03T15:32:57.431" v="1579"/>
          <ac:cxnSpMkLst>
            <pc:docMk/>
            <pc:sldMk cId="2072963425" sldId="265"/>
            <ac:cxnSpMk id="134" creationId="{C47DA2D7-E2C5-B528-37F1-9BAFCA9F2834}"/>
          </ac:cxnSpMkLst>
        </pc:cxnChg>
      </pc:sldChg>
      <pc:sldChg chg="addSp delSp modSp new mod delAnim modAnim">
        <pc:chgData name="Tay Zhan Keith" userId="c2142f1051427aa6" providerId="LiveId" clId="{0103E415-F0E5-4C38-BD13-E70C07142734}" dt="2023-09-05T12:53:35.158" v="11926"/>
        <pc:sldMkLst>
          <pc:docMk/>
          <pc:sldMk cId="2008136167" sldId="266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008136167" sldId="266"/>
            <ac:spMk id="2" creationId="{8DAEB0A4-6F80-4120-7409-86DCBC4568C7}"/>
          </ac:spMkLst>
        </pc:spChg>
        <pc:spChg chg="mod">
          <ac:chgData name="Tay Zhan Keith" userId="c2142f1051427aa6" providerId="LiveId" clId="{0103E415-F0E5-4C38-BD13-E70C07142734}" dt="2023-09-03T16:36:18.444" v="2605" actId="20577"/>
          <ac:spMkLst>
            <pc:docMk/>
            <pc:sldMk cId="2008136167" sldId="266"/>
            <ac:spMk id="3" creationId="{2F683E61-50CF-3E6D-71ED-70D96580B508}"/>
          </ac:spMkLst>
        </pc:spChg>
        <pc:spChg chg="add mod">
          <ac:chgData name="Tay Zhan Keith" userId="c2142f1051427aa6" providerId="LiveId" clId="{0103E415-F0E5-4C38-BD13-E70C07142734}" dt="2023-09-04T20:14:45.986" v="10856" actId="20577"/>
          <ac:spMkLst>
            <pc:docMk/>
            <pc:sldMk cId="2008136167" sldId="266"/>
            <ac:spMk id="12" creationId="{86C54198-2C99-623E-1B4B-4CAF35E0E496}"/>
          </ac:spMkLst>
        </pc:spChg>
        <pc:spChg chg="add mod">
          <ac:chgData name="Tay Zhan Keith" userId="c2142f1051427aa6" providerId="LiveId" clId="{0103E415-F0E5-4C38-BD13-E70C07142734}" dt="2023-09-03T16:43:51.317" v="2792" actId="1036"/>
          <ac:spMkLst>
            <pc:docMk/>
            <pc:sldMk cId="2008136167" sldId="266"/>
            <ac:spMk id="13" creationId="{C0FC17A4-5E70-A442-55D1-0A5E9B090A55}"/>
          </ac:spMkLst>
        </pc:spChg>
        <pc:spChg chg="add del mod">
          <ac:chgData name="Tay Zhan Keith" userId="c2142f1051427aa6" providerId="LiveId" clId="{0103E415-F0E5-4C38-BD13-E70C07142734}" dt="2023-09-03T16:43:56.692" v="2794" actId="1036"/>
          <ac:spMkLst>
            <pc:docMk/>
            <pc:sldMk cId="2008136167" sldId="266"/>
            <ac:spMk id="14" creationId="{5F2937F4-4EF5-3C13-3230-0F8D92D2B0B2}"/>
          </ac:spMkLst>
        </pc:spChg>
        <pc:spChg chg="add mod">
          <ac:chgData name="Tay Zhan Keith" userId="c2142f1051427aa6" providerId="LiveId" clId="{0103E415-F0E5-4C38-BD13-E70C07142734}" dt="2023-09-04T20:14:43.039" v="10855" actId="20577"/>
          <ac:spMkLst>
            <pc:docMk/>
            <pc:sldMk cId="2008136167" sldId="266"/>
            <ac:spMk id="18" creationId="{496C710D-987B-702B-956C-07A42821F5A2}"/>
          </ac:spMkLst>
        </pc:spChg>
        <pc:spChg chg="add del mod">
          <ac:chgData name="Tay Zhan Keith" userId="c2142f1051427aa6" providerId="LiveId" clId="{0103E415-F0E5-4C38-BD13-E70C07142734}" dt="2023-09-03T16:43:47.804" v="2788" actId="478"/>
          <ac:spMkLst>
            <pc:docMk/>
            <pc:sldMk cId="2008136167" sldId="266"/>
            <ac:spMk id="19" creationId="{66292B1F-87AB-7DA7-4B80-EFC60727992B}"/>
          </ac:spMkLst>
        </pc:spChg>
        <pc:picChg chg="add del mod">
          <ac:chgData name="Tay Zhan Keith" userId="c2142f1051427aa6" providerId="LiveId" clId="{0103E415-F0E5-4C38-BD13-E70C07142734}" dt="2023-09-03T16:34:54.712" v="2583" actId="478"/>
          <ac:picMkLst>
            <pc:docMk/>
            <pc:sldMk cId="2008136167" sldId="266"/>
            <ac:picMk id="5" creationId="{06AA1129-CCBC-1FD3-2D90-5464C453475F}"/>
          </ac:picMkLst>
        </pc:picChg>
        <pc:picChg chg="add mod">
          <ac:chgData name="Tay Zhan Keith" userId="c2142f1051427aa6" providerId="LiveId" clId="{0103E415-F0E5-4C38-BD13-E70C07142734}" dt="2023-09-03T16:40:25.904" v="2736" actId="1076"/>
          <ac:picMkLst>
            <pc:docMk/>
            <pc:sldMk cId="2008136167" sldId="266"/>
            <ac:picMk id="7" creationId="{D54D5177-9481-2E55-2EEE-BEE1D24E7290}"/>
          </ac:picMkLst>
        </pc:picChg>
        <pc:picChg chg="add mod">
          <ac:chgData name="Tay Zhan Keith" userId="c2142f1051427aa6" providerId="LiveId" clId="{0103E415-F0E5-4C38-BD13-E70C07142734}" dt="2023-09-03T16:38:17.501" v="2653" actId="1076"/>
          <ac:picMkLst>
            <pc:docMk/>
            <pc:sldMk cId="2008136167" sldId="266"/>
            <ac:picMk id="9" creationId="{EF86E3B9-37AA-93CC-077F-8BEBE0240716}"/>
          </ac:picMkLst>
        </pc:picChg>
        <pc:cxnChg chg="add mod">
          <ac:chgData name="Tay Zhan Keith" userId="c2142f1051427aa6" providerId="LiveId" clId="{0103E415-F0E5-4C38-BD13-E70C07142734}" dt="2023-09-03T16:40:05.556" v="2700" actId="1582"/>
          <ac:cxnSpMkLst>
            <pc:docMk/>
            <pc:sldMk cId="2008136167" sldId="266"/>
            <ac:cxnSpMk id="11" creationId="{BCE45539-D9B3-414D-2DE9-07B193C594C7}"/>
          </ac:cxnSpMkLst>
        </pc:cxnChg>
        <pc:cxnChg chg="add mod">
          <ac:chgData name="Tay Zhan Keith" userId="c2142f1051427aa6" providerId="LiveId" clId="{0103E415-F0E5-4C38-BD13-E70C07142734}" dt="2023-09-03T16:39:58.946" v="2699" actId="1582"/>
          <ac:cxnSpMkLst>
            <pc:docMk/>
            <pc:sldMk cId="2008136167" sldId="266"/>
            <ac:cxnSpMk id="15" creationId="{DBF2346C-B42F-C28D-B6E0-04D55F76FCAF}"/>
          </ac:cxnSpMkLst>
        </pc:cxnChg>
      </pc:sldChg>
      <pc:sldChg chg="addSp delSp modSp new del mod modAnim">
        <pc:chgData name="Tay Zhan Keith" userId="c2142f1051427aa6" providerId="LiveId" clId="{0103E415-F0E5-4C38-BD13-E70C07142734}" dt="2023-09-04T15:55:52.034" v="7660" actId="47"/>
        <pc:sldMkLst>
          <pc:docMk/>
          <pc:sldMk cId="109741870" sldId="267"/>
        </pc:sldMkLst>
        <pc:spChg chg="del">
          <ac:chgData name="Tay Zhan Keith" userId="c2142f1051427aa6" providerId="LiveId" clId="{0103E415-F0E5-4C38-BD13-E70C07142734}" dt="2023-09-02T21:55:48.960" v="691" actId="478"/>
          <ac:spMkLst>
            <pc:docMk/>
            <pc:sldMk cId="109741870" sldId="267"/>
            <ac:spMk id="2" creationId="{10C3AA15-5D75-4804-EB4A-021B9144D4A3}"/>
          </ac:spMkLst>
        </pc:spChg>
        <pc:spChg chg="del">
          <ac:chgData name="Tay Zhan Keith" userId="c2142f1051427aa6" providerId="LiveId" clId="{0103E415-F0E5-4C38-BD13-E70C07142734}" dt="2023-09-02T21:55:48.960" v="691" actId="478"/>
          <ac:spMkLst>
            <pc:docMk/>
            <pc:sldMk cId="109741870" sldId="267"/>
            <ac:spMk id="3" creationId="{F07236FD-2616-4B4A-D6BA-A3A6664580B0}"/>
          </ac:spMkLst>
        </pc:spChg>
        <pc:spChg chg="add mod">
          <ac:chgData name="Tay Zhan Keith" userId="c2142f1051427aa6" providerId="LiveId" clId="{0103E415-F0E5-4C38-BD13-E70C07142734}" dt="2023-09-03T17:31:38.291" v="3129" actId="20577"/>
          <ac:spMkLst>
            <pc:docMk/>
            <pc:sldMk cId="109741870" sldId="267"/>
            <ac:spMk id="4" creationId="{C98BA909-BA24-1787-3F5A-B8242295AA8C}"/>
          </ac:spMkLst>
        </pc:spChg>
        <pc:spChg chg="add del mod">
          <ac:chgData name="Tay Zhan Keith" userId="c2142f1051427aa6" providerId="LiveId" clId="{0103E415-F0E5-4C38-BD13-E70C07142734}" dt="2023-09-03T22:45:40.514" v="5823"/>
          <ac:spMkLst>
            <pc:docMk/>
            <pc:sldMk cId="109741870" sldId="267"/>
            <ac:spMk id="5" creationId="{76EB9B96-C7B0-0D97-7EFF-BDEA16CA9C8E}"/>
          </ac:spMkLst>
        </pc:spChg>
      </pc:sldChg>
      <pc:sldChg chg="modSp new mod">
        <pc:chgData name="Tay Zhan Keith" userId="c2142f1051427aa6" providerId="LiveId" clId="{0103E415-F0E5-4C38-BD13-E70C07142734}" dt="2023-09-05T12:53:35.158" v="11926"/>
        <pc:sldMkLst>
          <pc:docMk/>
          <pc:sldMk cId="2345731118" sldId="268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345731118" sldId="268"/>
            <ac:spMk id="2" creationId="{E7BD16A2-F69D-4233-70E6-825EF9CDED1A}"/>
          </ac:spMkLst>
        </pc:spChg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345731118" sldId="268"/>
            <ac:spMk id="3" creationId="{EB61C43F-6907-1D00-7191-534BD6FAE48E}"/>
          </ac:spMkLst>
        </pc:spChg>
      </pc:sldChg>
      <pc:sldChg chg="addSp delSp modSp new mod ord addAnim delAnim modAnim">
        <pc:chgData name="Tay Zhan Keith" userId="c2142f1051427aa6" providerId="LiveId" clId="{0103E415-F0E5-4C38-BD13-E70C07142734}" dt="2023-09-05T12:53:35.158" v="11926"/>
        <pc:sldMkLst>
          <pc:docMk/>
          <pc:sldMk cId="1037629255" sldId="269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1037629255" sldId="269"/>
            <ac:spMk id="2" creationId="{A6AED38F-9D2F-A671-406B-433B66355092}"/>
          </ac:spMkLst>
        </pc:spChg>
        <pc:spChg chg="del">
          <ac:chgData name="Tay Zhan Keith" userId="c2142f1051427aa6" providerId="LiveId" clId="{0103E415-F0E5-4C38-BD13-E70C07142734}" dt="2023-09-03T10:22:42.771" v="1011" actId="478"/>
          <ac:spMkLst>
            <pc:docMk/>
            <pc:sldMk cId="1037629255" sldId="269"/>
            <ac:spMk id="3" creationId="{C84D0085-B94F-ECDC-4749-AA4A3B759403}"/>
          </ac:spMkLst>
        </pc:spChg>
        <pc:spChg chg="add mod">
          <ac:chgData name="Tay Zhan Keith" userId="c2142f1051427aa6" providerId="LiveId" clId="{0103E415-F0E5-4C38-BD13-E70C07142734}" dt="2023-09-05T00:24:07.544" v="11283"/>
          <ac:spMkLst>
            <pc:docMk/>
            <pc:sldMk cId="1037629255" sldId="269"/>
            <ac:spMk id="4" creationId="{400A5F14-86CD-49A3-FBF3-35C38A2CD694}"/>
          </ac:spMkLst>
        </pc:spChg>
        <pc:spChg chg="add mod">
          <ac:chgData name="Tay Zhan Keith" userId="c2142f1051427aa6" providerId="LiveId" clId="{0103E415-F0E5-4C38-BD13-E70C07142734}" dt="2023-09-04T12:42:29.232" v="6255" actId="1076"/>
          <ac:spMkLst>
            <pc:docMk/>
            <pc:sldMk cId="1037629255" sldId="269"/>
            <ac:spMk id="38" creationId="{78423F0B-D564-533F-5028-E9C9248D37B1}"/>
          </ac:spMkLst>
        </pc:spChg>
        <pc:spChg chg="add del mod">
          <ac:chgData name="Tay Zhan Keith" userId="c2142f1051427aa6" providerId="LiveId" clId="{0103E415-F0E5-4C38-BD13-E70C07142734}" dt="2023-09-04T12:26:57.844" v="6213" actId="21"/>
          <ac:spMkLst>
            <pc:docMk/>
            <pc:sldMk cId="1037629255" sldId="269"/>
            <ac:spMk id="62" creationId="{DB443F8F-89F9-73B1-947F-86C77E95A925}"/>
          </ac:spMkLst>
        </pc:spChg>
        <pc:spChg chg="add mod">
          <ac:chgData name="Tay Zhan Keith" userId="c2142f1051427aa6" providerId="LiveId" clId="{0103E415-F0E5-4C38-BD13-E70C07142734}" dt="2023-09-04T12:21:21.582" v="6183" actId="1076"/>
          <ac:spMkLst>
            <pc:docMk/>
            <pc:sldMk cId="1037629255" sldId="269"/>
            <ac:spMk id="63" creationId="{A6A9DF20-7E35-B78D-7908-63E3C9CAA646}"/>
          </ac:spMkLst>
        </pc:spChg>
        <pc:spChg chg="add del mod">
          <ac:chgData name="Tay Zhan Keith" userId="c2142f1051427aa6" providerId="LiveId" clId="{0103E415-F0E5-4C38-BD13-E70C07142734}" dt="2023-09-05T00:24:07.199" v="11282" actId="478"/>
          <ac:spMkLst>
            <pc:docMk/>
            <pc:sldMk cId="1037629255" sldId="269"/>
            <ac:spMk id="81" creationId="{D93CA946-FE76-E356-5C73-C5FF92F0575E}"/>
          </ac:spMkLst>
        </pc:spChg>
        <pc:grpChg chg="add del mod">
          <ac:chgData name="Tay Zhan Keith" userId="c2142f1051427aa6" providerId="LiveId" clId="{0103E415-F0E5-4C38-BD13-E70C07142734}" dt="2023-09-03T10:22:47.493" v="1014" actId="478"/>
          <ac:grpSpMkLst>
            <pc:docMk/>
            <pc:sldMk cId="1037629255" sldId="269"/>
            <ac:grpSpMk id="4" creationId="{E3829262-FC98-9467-4DA4-1811828561E9}"/>
          </ac:grpSpMkLst>
        </pc:grpChg>
        <pc:grpChg chg="mod">
          <ac:chgData name="Tay Zhan Keith" userId="c2142f1051427aa6" providerId="LiveId" clId="{0103E415-F0E5-4C38-BD13-E70C07142734}" dt="2023-09-03T10:22:43.141" v="1012"/>
          <ac:grpSpMkLst>
            <pc:docMk/>
            <pc:sldMk cId="1037629255" sldId="269"/>
            <ac:grpSpMk id="5" creationId="{52A7E5E8-CBA0-095E-EE44-3814B3949F23}"/>
          </ac:grpSpMkLst>
        </pc:grpChg>
        <pc:grpChg chg="add del mod">
          <ac:chgData name="Tay Zhan Keith" userId="c2142f1051427aa6" providerId="LiveId" clId="{0103E415-F0E5-4C38-BD13-E70C07142734}" dt="2023-09-04T12:36:55.111" v="6224" actId="165"/>
          <ac:grpSpMkLst>
            <pc:docMk/>
            <pc:sldMk cId="1037629255" sldId="269"/>
            <ac:grpSpMk id="11" creationId="{5A5C84CA-E024-FE55-5086-546933D4C6AF}"/>
          </ac:grpSpMkLst>
        </pc:grpChg>
        <pc:grpChg chg="del mod topLvl">
          <ac:chgData name="Tay Zhan Keith" userId="c2142f1051427aa6" providerId="LiveId" clId="{0103E415-F0E5-4C38-BD13-E70C07142734}" dt="2023-09-04T12:37:33.083" v="6227" actId="478"/>
          <ac:grpSpMkLst>
            <pc:docMk/>
            <pc:sldMk cId="1037629255" sldId="269"/>
            <ac:grpSpMk id="12" creationId="{5C89E281-7345-CF06-A324-45F7973E68FB}"/>
          </ac:grpSpMkLst>
        </pc:grpChg>
        <pc:grpChg chg="add del mod">
          <ac:chgData name="Tay Zhan Keith" userId="c2142f1051427aa6" providerId="LiveId" clId="{0103E415-F0E5-4C38-BD13-E70C07142734}" dt="2023-09-04T12:17:59.394" v="6139"/>
          <ac:grpSpMkLst>
            <pc:docMk/>
            <pc:sldMk cId="1037629255" sldId="269"/>
            <ac:grpSpMk id="39" creationId="{B630F3E7-9869-100A-57DF-0C79B2851F88}"/>
          </ac:grpSpMkLst>
        </pc:grpChg>
        <pc:grpChg chg="mod">
          <ac:chgData name="Tay Zhan Keith" userId="c2142f1051427aa6" providerId="LiveId" clId="{0103E415-F0E5-4C38-BD13-E70C07142734}" dt="2023-09-04T12:17:39.787" v="6134"/>
          <ac:grpSpMkLst>
            <pc:docMk/>
            <pc:sldMk cId="1037629255" sldId="269"/>
            <ac:grpSpMk id="40" creationId="{81701578-4601-CEC3-0C16-914ED534E308}"/>
          </ac:grpSpMkLst>
        </pc:grpChg>
        <pc:grpChg chg="add del mod">
          <ac:chgData name="Tay Zhan Keith" userId="c2142f1051427aa6" providerId="LiveId" clId="{0103E415-F0E5-4C38-BD13-E70C07142734}" dt="2023-09-04T12:19:09.758" v="6156" actId="478"/>
          <ac:grpSpMkLst>
            <pc:docMk/>
            <pc:sldMk cId="1037629255" sldId="269"/>
            <ac:grpSpMk id="46" creationId="{392EE9AD-FB98-79F5-71EA-7D6C6CBAE12B}"/>
          </ac:grpSpMkLst>
        </pc:grpChg>
        <pc:grpChg chg="mod">
          <ac:chgData name="Tay Zhan Keith" userId="c2142f1051427aa6" providerId="LiveId" clId="{0103E415-F0E5-4C38-BD13-E70C07142734}" dt="2023-09-04T12:18:01.484" v="6140"/>
          <ac:grpSpMkLst>
            <pc:docMk/>
            <pc:sldMk cId="1037629255" sldId="269"/>
            <ac:grpSpMk id="47" creationId="{325F804B-69E1-0A9D-50E3-58443FB590DA}"/>
          </ac:grpSpMkLst>
        </pc:grpChg>
        <pc:grpChg chg="add del mod">
          <ac:chgData name="Tay Zhan Keith" userId="c2142f1051427aa6" providerId="LiveId" clId="{0103E415-F0E5-4C38-BD13-E70C07142734}" dt="2023-09-04T12:19:20.175" v="6158"/>
          <ac:grpSpMkLst>
            <pc:docMk/>
            <pc:sldMk cId="1037629255" sldId="269"/>
            <ac:grpSpMk id="54" creationId="{E8DCBFF2-1ACB-0B86-2998-70EE8510F9E8}"/>
          </ac:grpSpMkLst>
        </pc:grpChg>
        <pc:grpChg chg="mod">
          <ac:chgData name="Tay Zhan Keith" userId="c2142f1051427aa6" providerId="LiveId" clId="{0103E415-F0E5-4C38-BD13-E70C07142734}" dt="2023-09-04T12:19:12.975" v="6157"/>
          <ac:grpSpMkLst>
            <pc:docMk/>
            <pc:sldMk cId="1037629255" sldId="269"/>
            <ac:grpSpMk id="55" creationId="{4521DE37-DC54-B099-1119-2DFA2DAEB00E}"/>
          </ac:grpSpMkLst>
        </pc:grpChg>
        <pc:picChg chg="mod">
          <ac:chgData name="Tay Zhan Keith" userId="c2142f1051427aa6" providerId="LiveId" clId="{0103E415-F0E5-4C38-BD13-E70C07142734}" dt="2023-09-03T10:22:43.141" v="1012"/>
          <ac:picMkLst>
            <pc:docMk/>
            <pc:sldMk cId="1037629255" sldId="269"/>
            <ac:picMk id="6" creationId="{B6BCD965-1754-A4F4-5347-FFB3DBCA85D3}"/>
          </ac:picMkLst>
        </pc:picChg>
        <pc:picChg chg="mod">
          <ac:chgData name="Tay Zhan Keith" userId="c2142f1051427aa6" providerId="LiveId" clId="{0103E415-F0E5-4C38-BD13-E70C07142734}" dt="2023-09-03T10:22:43.141" v="1012"/>
          <ac:picMkLst>
            <pc:docMk/>
            <pc:sldMk cId="1037629255" sldId="269"/>
            <ac:picMk id="7" creationId="{59996DDC-36F1-E15C-41F5-737F9BAF4C30}"/>
          </ac:picMkLst>
        </pc:picChg>
        <pc:picChg chg="mod">
          <ac:chgData name="Tay Zhan Keith" userId="c2142f1051427aa6" providerId="LiveId" clId="{0103E415-F0E5-4C38-BD13-E70C07142734}" dt="2023-09-03T10:22:43.141" v="1012"/>
          <ac:picMkLst>
            <pc:docMk/>
            <pc:sldMk cId="1037629255" sldId="269"/>
            <ac:picMk id="8" creationId="{2629B7DC-98B6-46FA-C6A5-CA293D49EE00}"/>
          </ac:picMkLst>
        </pc:picChg>
        <pc:picChg chg="mod">
          <ac:chgData name="Tay Zhan Keith" userId="c2142f1051427aa6" providerId="LiveId" clId="{0103E415-F0E5-4C38-BD13-E70C07142734}" dt="2023-09-03T10:22:43.141" v="1012"/>
          <ac:picMkLst>
            <pc:docMk/>
            <pc:sldMk cId="1037629255" sldId="269"/>
            <ac:picMk id="9" creationId="{E753CC52-676A-4C6B-52D5-2FE98FF63A4C}"/>
          </ac:picMkLst>
        </pc:picChg>
        <pc:picChg chg="mod">
          <ac:chgData name="Tay Zhan Keith" userId="c2142f1051427aa6" providerId="LiveId" clId="{0103E415-F0E5-4C38-BD13-E70C07142734}" dt="2023-09-03T10:22:43.141" v="1012"/>
          <ac:picMkLst>
            <pc:docMk/>
            <pc:sldMk cId="1037629255" sldId="269"/>
            <ac:picMk id="10" creationId="{B9BBB004-CBA5-6EE1-D3FE-5C70AC4D49B7}"/>
          </ac:picMkLst>
        </pc:picChg>
        <pc:picChg chg="del mod topLvl">
          <ac:chgData name="Tay Zhan Keith" userId="c2142f1051427aa6" providerId="LiveId" clId="{0103E415-F0E5-4C38-BD13-E70C07142734}" dt="2023-09-04T12:37:21.268" v="6226" actId="478"/>
          <ac:picMkLst>
            <pc:docMk/>
            <pc:sldMk cId="1037629255" sldId="269"/>
            <ac:picMk id="13" creationId="{35B5E97E-9A88-65E1-571B-247ECF39884D}"/>
          </ac:picMkLst>
        </pc:picChg>
        <pc:picChg chg="mod">
          <ac:chgData name="Tay Zhan Keith" userId="c2142f1051427aa6" providerId="LiveId" clId="{0103E415-F0E5-4C38-BD13-E70C07142734}" dt="2023-09-04T12:36:55.111" v="6224" actId="165"/>
          <ac:picMkLst>
            <pc:docMk/>
            <pc:sldMk cId="1037629255" sldId="269"/>
            <ac:picMk id="14" creationId="{05BD6527-C49B-AA59-3A57-5775DD123267}"/>
          </ac:picMkLst>
        </pc:picChg>
        <pc:picChg chg="mod">
          <ac:chgData name="Tay Zhan Keith" userId="c2142f1051427aa6" providerId="LiveId" clId="{0103E415-F0E5-4C38-BD13-E70C07142734}" dt="2023-09-04T12:36:55.111" v="6224" actId="165"/>
          <ac:picMkLst>
            <pc:docMk/>
            <pc:sldMk cId="1037629255" sldId="269"/>
            <ac:picMk id="15" creationId="{1728EDD5-3D24-1672-4B2F-0DB0A6BC1227}"/>
          </ac:picMkLst>
        </pc:picChg>
        <pc:picChg chg="mod">
          <ac:chgData name="Tay Zhan Keith" userId="c2142f1051427aa6" providerId="LiveId" clId="{0103E415-F0E5-4C38-BD13-E70C07142734}" dt="2023-09-04T12:36:55.111" v="6224" actId="165"/>
          <ac:picMkLst>
            <pc:docMk/>
            <pc:sldMk cId="1037629255" sldId="269"/>
            <ac:picMk id="16" creationId="{E34C93ED-38D4-C3AA-C8B4-F48803B397C1}"/>
          </ac:picMkLst>
        </pc:picChg>
        <pc:picChg chg="mod">
          <ac:chgData name="Tay Zhan Keith" userId="c2142f1051427aa6" providerId="LiveId" clId="{0103E415-F0E5-4C38-BD13-E70C07142734}" dt="2023-09-04T12:36:55.111" v="6224" actId="165"/>
          <ac:picMkLst>
            <pc:docMk/>
            <pc:sldMk cId="1037629255" sldId="269"/>
            <ac:picMk id="17" creationId="{400822D7-4687-161F-5591-A8426A5D2D8E}"/>
          </ac:picMkLst>
        </pc:picChg>
        <pc:picChg chg="mod">
          <ac:chgData name="Tay Zhan Keith" userId="c2142f1051427aa6" providerId="LiveId" clId="{0103E415-F0E5-4C38-BD13-E70C07142734}" dt="2023-09-04T12:17:39.787" v="6134"/>
          <ac:picMkLst>
            <pc:docMk/>
            <pc:sldMk cId="1037629255" sldId="269"/>
            <ac:picMk id="41" creationId="{3C35029A-3B6A-2038-22D0-E124AD9C7E5A}"/>
          </ac:picMkLst>
        </pc:picChg>
        <pc:picChg chg="mod">
          <ac:chgData name="Tay Zhan Keith" userId="c2142f1051427aa6" providerId="LiveId" clId="{0103E415-F0E5-4C38-BD13-E70C07142734}" dt="2023-09-04T12:17:58.357" v="6137" actId="1076"/>
          <ac:picMkLst>
            <pc:docMk/>
            <pc:sldMk cId="1037629255" sldId="269"/>
            <ac:picMk id="42" creationId="{9FA78159-E877-EED1-C03D-8C5008626C33}"/>
          </ac:picMkLst>
        </pc:picChg>
        <pc:picChg chg="mod">
          <ac:chgData name="Tay Zhan Keith" userId="c2142f1051427aa6" providerId="LiveId" clId="{0103E415-F0E5-4C38-BD13-E70C07142734}" dt="2023-09-04T12:17:39.787" v="6134"/>
          <ac:picMkLst>
            <pc:docMk/>
            <pc:sldMk cId="1037629255" sldId="269"/>
            <ac:picMk id="43" creationId="{9F7D9DC8-6720-19E4-05B8-FE4B120E26E9}"/>
          </ac:picMkLst>
        </pc:picChg>
        <pc:picChg chg="mod">
          <ac:chgData name="Tay Zhan Keith" userId="c2142f1051427aa6" providerId="LiveId" clId="{0103E415-F0E5-4C38-BD13-E70C07142734}" dt="2023-09-04T12:17:39.787" v="6134"/>
          <ac:picMkLst>
            <pc:docMk/>
            <pc:sldMk cId="1037629255" sldId="269"/>
            <ac:picMk id="44" creationId="{43313306-283F-0FEF-E99C-21D0A6ACF5D6}"/>
          </ac:picMkLst>
        </pc:picChg>
        <pc:picChg chg="mod">
          <ac:chgData name="Tay Zhan Keith" userId="c2142f1051427aa6" providerId="LiveId" clId="{0103E415-F0E5-4C38-BD13-E70C07142734}" dt="2023-09-04T12:17:39.787" v="6134"/>
          <ac:picMkLst>
            <pc:docMk/>
            <pc:sldMk cId="1037629255" sldId="269"/>
            <ac:picMk id="45" creationId="{D547FF89-1BC6-BD9F-D6B7-9596D272E4B0}"/>
          </ac:picMkLst>
        </pc:picChg>
        <pc:picChg chg="mod">
          <ac:chgData name="Tay Zhan Keith" userId="c2142f1051427aa6" providerId="LiveId" clId="{0103E415-F0E5-4C38-BD13-E70C07142734}" dt="2023-09-04T12:18:01.484" v="6140"/>
          <ac:picMkLst>
            <pc:docMk/>
            <pc:sldMk cId="1037629255" sldId="269"/>
            <ac:picMk id="48" creationId="{D8B601D4-0840-081E-DACF-296453FCCF38}"/>
          </ac:picMkLst>
        </pc:picChg>
        <pc:picChg chg="mod">
          <ac:chgData name="Tay Zhan Keith" userId="c2142f1051427aa6" providerId="LiveId" clId="{0103E415-F0E5-4C38-BD13-E70C07142734}" dt="2023-09-04T12:18:01.484" v="6140"/>
          <ac:picMkLst>
            <pc:docMk/>
            <pc:sldMk cId="1037629255" sldId="269"/>
            <ac:picMk id="49" creationId="{C5DAA0C2-1E0B-D200-4472-4554C8546917}"/>
          </ac:picMkLst>
        </pc:picChg>
        <pc:picChg chg="mod">
          <ac:chgData name="Tay Zhan Keith" userId="c2142f1051427aa6" providerId="LiveId" clId="{0103E415-F0E5-4C38-BD13-E70C07142734}" dt="2023-09-04T12:18:01.484" v="6140"/>
          <ac:picMkLst>
            <pc:docMk/>
            <pc:sldMk cId="1037629255" sldId="269"/>
            <ac:picMk id="50" creationId="{0ACD1C4B-CAB7-AAB8-24B7-F7FB3B1059B1}"/>
          </ac:picMkLst>
        </pc:picChg>
        <pc:picChg chg="mod">
          <ac:chgData name="Tay Zhan Keith" userId="c2142f1051427aa6" providerId="LiveId" clId="{0103E415-F0E5-4C38-BD13-E70C07142734}" dt="2023-09-04T12:18:01.484" v="6140"/>
          <ac:picMkLst>
            <pc:docMk/>
            <pc:sldMk cId="1037629255" sldId="269"/>
            <ac:picMk id="51" creationId="{394586AB-537D-5343-3D4E-F1D79D1933C9}"/>
          </ac:picMkLst>
        </pc:picChg>
        <pc:picChg chg="mod">
          <ac:chgData name="Tay Zhan Keith" userId="c2142f1051427aa6" providerId="LiveId" clId="{0103E415-F0E5-4C38-BD13-E70C07142734}" dt="2023-09-04T12:18:01.484" v="6140"/>
          <ac:picMkLst>
            <pc:docMk/>
            <pc:sldMk cId="1037629255" sldId="269"/>
            <ac:picMk id="52" creationId="{3B49FDBD-3A1A-734D-521F-8EE7A2B4BB1C}"/>
          </ac:picMkLst>
        </pc:picChg>
        <pc:picChg chg="add del mod">
          <ac:chgData name="Tay Zhan Keith" userId="c2142f1051427aa6" providerId="LiveId" clId="{0103E415-F0E5-4C38-BD13-E70C07142734}" dt="2023-09-04T12:19:07.829" v="6155" actId="478"/>
          <ac:picMkLst>
            <pc:docMk/>
            <pc:sldMk cId="1037629255" sldId="269"/>
            <ac:picMk id="53" creationId="{111D21E9-B6FF-E9E2-3B1D-EFEEF5E7F689}"/>
          </ac:picMkLst>
        </pc:picChg>
        <pc:picChg chg="mod">
          <ac:chgData name="Tay Zhan Keith" userId="c2142f1051427aa6" providerId="LiveId" clId="{0103E415-F0E5-4C38-BD13-E70C07142734}" dt="2023-09-04T12:19:12.975" v="6157"/>
          <ac:picMkLst>
            <pc:docMk/>
            <pc:sldMk cId="1037629255" sldId="269"/>
            <ac:picMk id="56" creationId="{81FDEA18-57CB-C835-E0E9-2955F691EDA4}"/>
          </ac:picMkLst>
        </pc:picChg>
        <pc:picChg chg="mod">
          <ac:chgData name="Tay Zhan Keith" userId="c2142f1051427aa6" providerId="LiveId" clId="{0103E415-F0E5-4C38-BD13-E70C07142734}" dt="2023-09-04T12:19:12.975" v="6157"/>
          <ac:picMkLst>
            <pc:docMk/>
            <pc:sldMk cId="1037629255" sldId="269"/>
            <ac:picMk id="57" creationId="{5B6F8D38-6906-446E-90A1-380B59EC401F}"/>
          </ac:picMkLst>
        </pc:picChg>
        <pc:picChg chg="mod">
          <ac:chgData name="Tay Zhan Keith" userId="c2142f1051427aa6" providerId="LiveId" clId="{0103E415-F0E5-4C38-BD13-E70C07142734}" dt="2023-09-04T12:19:12.975" v="6157"/>
          <ac:picMkLst>
            <pc:docMk/>
            <pc:sldMk cId="1037629255" sldId="269"/>
            <ac:picMk id="58" creationId="{C7C63A54-DCC3-F615-0323-4031B387CE9C}"/>
          </ac:picMkLst>
        </pc:picChg>
        <pc:picChg chg="mod">
          <ac:chgData name="Tay Zhan Keith" userId="c2142f1051427aa6" providerId="LiveId" clId="{0103E415-F0E5-4C38-BD13-E70C07142734}" dt="2023-09-04T12:19:12.975" v="6157"/>
          <ac:picMkLst>
            <pc:docMk/>
            <pc:sldMk cId="1037629255" sldId="269"/>
            <ac:picMk id="59" creationId="{1FC31FAB-9EAF-CB74-EC0D-67100DEAD202}"/>
          </ac:picMkLst>
        </pc:picChg>
        <pc:picChg chg="mod">
          <ac:chgData name="Tay Zhan Keith" userId="c2142f1051427aa6" providerId="LiveId" clId="{0103E415-F0E5-4C38-BD13-E70C07142734}" dt="2023-09-04T12:19:12.975" v="6157"/>
          <ac:picMkLst>
            <pc:docMk/>
            <pc:sldMk cId="1037629255" sldId="269"/>
            <ac:picMk id="60" creationId="{A0FC8AD2-1BD0-22E5-9537-8FCB5B2DE1E5}"/>
          </ac:picMkLst>
        </pc:picChg>
        <pc:picChg chg="add del mod ord modCrop">
          <ac:chgData name="Tay Zhan Keith" userId="c2142f1051427aa6" providerId="LiveId" clId="{0103E415-F0E5-4C38-BD13-E70C07142734}" dt="2023-09-04T12:26:57.844" v="6213" actId="21"/>
          <ac:picMkLst>
            <pc:docMk/>
            <pc:sldMk cId="1037629255" sldId="269"/>
            <ac:picMk id="61" creationId="{23598157-8911-5D06-C5BE-17E32132737B}"/>
          </ac:picMkLst>
        </pc:picChg>
        <pc:picChg chg="add mod ord">
          <ac:chgData name="Tay Zhan Keith" userId="c2142f1051427aa6" providerId="LiveId" clId="{0103E415-F0E5-4C38-BD13-E70C07142734}" dt="2023-09-04T12:37:51.245" v="6230" actId="1076"/>
          <ac:picMkLst>
            <pc:docMk/>
            <pc:sldMk cId="1037629255" sldId="269"/>
            <ac:picMk id="65" creationId="{4F6BD288-4108-3C9B-B9B5-23FE6436365A}"/>
          </ac:picMkLst>
        </pc:picChg>
        <pc:picChg chg="add mod">
          <ac:chgData name="Tay Zhan Keith" userId="c2142f1051427aa6" providerId="LiveId" clId="{0103E415-F0E5-4C38-BD13-E70C07142734}" dt="2023-09-04T12:45:21.408" v="6296" actId="1036"/>
          <ac:picMkLst>
            <pc:docMk/>
            <pc:sldMk cId="1037629255" sldId="269"/>
            <ac:picMk id="79" creationId="{843F3FF3-825D-E669-F2E9-4D757768192D}"/>
          </ac:picMkLst>
        </pc:picChg>
        <pc:picChg chg="add mod">
          <ac:chgData name="Tay Zhan Keith" userId="c2142f1051427aa6" providerId="LiveId" clId="{0103E415-F0E5-4C38-BD13-E70C07142734}" dt="2023-09-04T12:47:44.227" v="6319" actId="1076"/>
          <ac:picMkLst>
            <pc:docMk/>
            <pc:sldMk cId="1037629255" sldId="269"/>
            <ac:picMk id="80" creationId="{2AB560F3-378C-3724-5E0C-AF88FDC08089}"/>
          </ac:picMkLst>
        </pc:picChg>
        <pc:cxnChg chg="add mod">
          <ac:chgData name="Tay Zhan Keith" userId="c2142f1051427aa6" providerId="LiveId" clId="{0103E415-F0E5-4C38-BD13-E70C07142734}" dt="2023-09-04T12:40:42.068" v="6234" actId="14100"/>
          <ac:cxnSpMkLst>
            <pc:docMk/>
            <pc:sldMk cId="1037629255" sldId="269"/>
            <ac:cxnSpMk id="3" creationId="{C5B74297-794C-1DE4-260E-E7B88329F640}"/>
          </ac:cxnSpMkLst>
        </pc:cxnChg>
        <pc:cxnChg chg="add mod">
          <ac:chgData name="Tay Zhan Keith" userId="c2142f1051427aa6" providerId="LiveId" clId="{0103E415-F0E5-4C38-BD13-E70C07142734}" dt="2023-09-04T12:42:15.452" v="6251" actId="14100"/>
          <ac:cxnSpMkLst>
            <pc:docMk/>
            <pc:sldMk cId="1037629255" sldId="269"/>
            <ac:cxnSpMk id="5" creationId="{8E69D68D-CC71-9D7B-91E7-F4B720B63042}"/>
          </ac:cxnSpMkLst>
        </pc:cxnChg>
        <pc:cxnChg chg="add mod">
          <ac:chgData name="Tay Zhan Keith" userId="c2142f1051427aa6" providerId="LiveId" clId="{0103E415-F0E5-4C38-BD13-E70C07142734}" dt="2023-09-04T12:41:40.722" v="6245" actId="14100"/>
          <ac:cxnSpMkLst>
            <pc:docMk/>
            <pc:sldMk cId="1037629255" sldId="269"/>
            <ac:cxnSpMk id="8" creationId="{37B7997D-3730-7993-8AB7-AF39705B4651}"/>
          </ac:cxnSpMkLst>
        </pc:cxnChg>
        <pc:cxnChg chg="add mod">
          <ac:chgData name="Tay Zhan Keith" userId="c2142f1051427aa6" providerId="LiveId" clId="{0103E415-F0E5-4C38-BD13-E70C07142734}" dt="2023-09-04T12:42:11.999" v="6250" actId="14100"/>
          <ac:cxnSpMkLst>
            <pc:docMk/>
            <pc:sldMk cId="1037629255" sldId="269"/>
            <ac:cxnSpMk id="18" creationId="{ADDAAC72-A0B4-0735-5179-A01E833E9360}"/>
          </ac:cxnSpMkLst>
        </pc:cxnChg>
        <pc:cxnChg chg="add mod">
          <ac:chgData name="Tay Zhan Keith" userId="c2142f1051427aa6" providerId="LiveId" clId="{0103E415-F0E5-4C38-BD13-E70C07142734}" dt="2023-09-04T12:41:21.717" v="6242" actId="14100"/>
          <ac:cxnSpMkLst>
            <pc:docMk/>
            <pc:sldMk cId="1037629255" sldId="269"/>
            <ac:cxnSpMk id="20" creationId="{3425FA6C-BFA3-55AC-345A-D754AD4210E0}"/>
          </ac:cxnSpMkLst>
        </pc:cxnChg>
        <pc:cxnChg chg="add mod">
          <ac:chgData name="Tay Zhan Keith" userId="c2142f1051427aa6" providerId="LiveId" clId="{0103E415-F0E5-4C38-BD13-E70C07142734}" dt="2023-09-04T12:41:49.305" v="6247" actId="14100"/>
          <ac:cxnSpMkLst>
            <pc:docMk/>
            <pc:sldMk cId="1037629255" sldId="269"/>
            <ac:cxnSpMk id="26" creationId="{F5209B3B-5546-F98B-2323-28A1D96222B1}"/>
          </ac:cxnSpMkLst>
        </pc:cxnChg>
        <pc:cxnChg chg="add del mod">
          <ac:chgData name="Tay Zhan Keith" userId="c2142f1051427aa6" providerId="LiveId" clId="{0103E415-F0E5-4C38-BD13-E70C07142734}" dt="2023-09-04T12:16:00.953" v="6104"/>
          <ac:cxnSpMkLst>
            <pc:docMk/>
            <pc:sldMk cId="1037629255" sldId="269"/>
            <ac:cxnSpMk id="30" creationId="{4ADE7461-7D97-8F32-10BD-87A7A6E3B1F6}"/>
          </ac:cxnSpMkLst>
        </pc:cxnChg>
        <pc:cxnChg chg="add mod">
          <ac:chgData name="Tay Zhan Keith" userId="c2142f1051427aa6" providerId="LiveId" clId="{0103E415-F0E5-4C38-BD13-E70C07142734}" dt="2023-09-04T12:41:01.722" v="6238" actId="14100"/>
          <ac:cxnSpMkLst>
            <pc:docMk/>
            <pc:sldMk cId="1037629255" sldId="269"/>
            <ac:cxnSpMk id="33" creationId="{AB147BDC-8B5C-B2B9-0C57-A55C307178F5}"/>
          </ac:cxnSpMkLst>
        </pc:cxnChg>
        <pc:cxnChg chg="add mod">
          <ac:chgData name="Tay Zhan Keith" userId="c2142f1051427aa6" providerId="LiveId" clId="{0103E415-F0E5-4C38-BD13-E70C07142734}" dt="2023-09-04T12:40:49.538" v="6236" actId="14100"/>
          <ac:cxnSpMkLst>
            <pc:docMk/>
            <pc:sldMk cId="1037629255" sldId="269"/>
            <ac:cxnSpMk id="35" creationId="{7B86BDC0-7004-B6B9-6150-F499B4971585}"/>
          </ac:cxnSpMkLst>
        </pc:cxnChg>
        <pc:cxnChg chg="add mod">
          <ac:chgData name="Tay Zhan Keith" userId="c2142f1051427aa6" providerId="LiveId" clId="{0103E415-F0E5-4C38-BD13-E70C07142734}" dt="2023-09-04T12:42:23.413" v="6254" actId="14100"/>
          <ac:cxnSpMkLst>
            <pc:docMk/>
            <pc:sldMk cId="1037629255" sldId="269"/>
            <ac:cxnSpMk id="77" creationId="{B93C4F5A-B7A2-A54E-1762-F08D40CE5C45}"/>
          </ac:cxnSpMkLst>
        </pc:cxnChg>
      </pc:sldChg>
      <pc:sldChg chg="modSp new mod modAnim">
        <pc:chgData name="Tay Zhan Keith" userId="c2142f1051427aa6" providerId="LiveId" clId="{0103E415-F0E5-4C38-BD13-E70C07142734}" dt="2023-09-05T12:53:35.158" v="11926"/>
        <pc:sldMkLst>
          <pc:docMk/>
          <pc:sldMk cId="122950537" sldId="270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122950537" sldId="270"/>
            <ac:spMk id="2" creationId="{46213319-C7DA-F66B-25BA-00A4A4E6B6CB}"/>
          </ac:spMkLst>
        </pc:spChg>
        <pc:spChg chg="mod">
          <ac:chgData name="Tay Zhan Keith" userId="c2142f1051427aa6" providerId="LiveId" clId="{0103E415-F0E5-4C38-BD13-E70C07142734}" dt="2023-09-05T12:27:31.309" v="11902" actId="14100"/>
          <ac:spMkLst>
            <pc:docMk/>
            <pc:sldMk cId="122950537" sldId="270"/>
            <ac:spMk id="3" creationId="{BEBC87EA-E811-CFA3-9BC3-D514AC97AD1E}"/>
          </ac:spMkLst>
        </pc:spChg>
      </pc:sldChg>
      <pc:sldChg chg="modSp new add del mod">
        <pc:chgData name="Tay Zhan Keith" userId="c2142f1051427aa6" providerId="LiveId" clId="{0103E415-F0E5-4C38-BD13-E70C07142734}" dt="2023-09-05T12:53:35.158" v="11926"/>
        <pc:sldMkLst>
          <pc:docMk/>
          <pc:sldMk cId="4294417311" sldId="271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4294417311" sldId="271"/>
            <ac:spMk id="2" creationId="{4BFD6D65-B501-9503-0164-22C69FDDF0FC}"/>
          </ac:spMkLst>
        </pc:spChg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4294417311" sldId="271"/>
            <ac:spMk id="3" creationId="{B4D21A91-D1DC-6C92-D0DF-F3A05EF154C1}"/>
          </ac:spMkLst>
        </pc:spChg>
      </pc:sldChg>
      <pc:sldChg chg="modSp new mod ord">
        <pc:chgData name="Tay Zhan Keith" userId="c2142f1051427aa6" providerId="LiveId" clId="{0103E415-F0E5-4C38-BD13-E70C07142734}" dt="2023-09-05T12:53:35.158" v="11926"/>
        <pc:sldMkLst>
          <pc:docMk/>
          <pc:sldMk cId="42738921" sldId="272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42738921" sldId="272"/>
            <ac:spMk id="2" creationId="{7B7ACDE4-EEE4-F87C-DF0B-861B7DF9FFD8}"/>
          </ac:spMkLst>
        </pc:spChg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42738921" sldId="272"/>
            <ac:spMk id="3" creationId="{C1A57EE2-493E-BA26-1E90-6B4430C2456D}"/>
          </ac:spMkLst>
        </pc:spChg>
      </pc:sldChg>
      <pc:sldChg chg="addSp delSp modSp new mod">
        <pc:chgData name="Tay Zhan Keith" userId="c2142f1051427aa6" providerId="LiveId" clId="{0103E415-F0E5-4C38-BD13-E70C07142734}" dt="2023-09-05T12:53:35.158" v="11926"/>
        <pc:sldMkLst>
          <pc:docMk/>
          <pc:sldMk cId="3725529024" sldId="273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3725529024" sldId="273"/>
            <ac:spMk id="2" creationId="{D3BA38E9-5CFB-DE3A-4133-A7D63FAB92AF}"/>
          </ac:spMkLst>
        </pc:spChg>
        <pc:spChg chg="del">
          <ac:chgData name="Tay Zhan Keith" userId="c2142f1051427aa6" providerId="LiveId" clId="{0103E415-F0E5-4C38-BD13-E70C07142734}" dt="2023-09-03T11:33:28.363" v="1299" actId="478"/>
          <ac:spMkLst>
            <pc:docMk/>
            <pc:sldMk cId="3725529024" sldId="273"/>
            <ac:spMk id="3" creationId="{D1F78004-7772-5BF9-C0B4-59EEB4AA7F39}"/>
          </ac:spMkLst>
        </pc:spChg>
        <pc:picChg chg="add mod">
          <ac:chgData name="Tay Zhan Keith" userId="c2142f1051427aa6" providerId="LiveId" clId="{0103E415-F0E5-4C38-BD13-E70C07142734}" dt="2023-09-03T11:33:34.686" v="1302" actId="1076"/>
          <ac:picMkLst>
            <pc:docMk/>
            <pc:sldMk cId="3725529024" sldId="273"/>
            <ac:picMk id="5" creationId="{B4F80ABC-A69C-07CA-AA3A-A878BD5ABEFC}"/>
          </ac:picMkLst>
        </pc:picChg>
        <pc:picChg chg="add del mod">
          <ac:chgData name="Tay Zhan Keith" userId="c2142f1051427aa6" providerId="LiveId" clId="{0103E415-F0E5-4C38-BD13-E70C07142734}" dt="2023-09-03T11:34:14.337" v="1306" actId="21"/>
          <ac:picMkLst>
            <pc:docMk/>
            <pc:sldMk cId="3725529024" sldId="273"/>
            <ac:picMk id="7" creationId="{E642D17E-3D15-1543-7F6A-AE17635B7448}"/>
          </ac:picMkLst>
        </pc:picChg>
      </pc:sldChg>
      <pc:sldChg chg="addSp delSp modSp new mod">
        <pc:chgData name="Tay Zhan Keith" userId="c2142f1051427aa6" providerId="LiveId" clId="{0103E415-F0E5-4C38-BD13-E70C07142734}" dt="2023-09-05T12:53:35.158" v="11926"/>
        <pc:sldMkLst>
          <pc:docMk/>
          <pc:sldMk cId="3424815851" sldId="274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3424815851" sldId="274"/>
            <ac:spMk id="2" creationId="{1B76EE03-53E4-FD22-6EEA-2DBC7E778C38}"/>
          </ac:spMkLst>
        </pc:spChg>
        <pc:spChg chg="del">
          <ac:chgData name="Tay Zhan Keith" userId="c2142f1051427aa6" providerId="LiveId" clId="{0103E415-F0E5-4C38-BD13-E70C07142734}" dt="2023-09-03T11:34:16.567" v="1307" actId="478"/>
          <ac:spMkLst>
            <pc:docMk/>
            <pc:sldMk cId="3424815851" sldId="274"/>
            <ac:spMk id="3" creationId="{47E257EF-EA4C-F574-33D5-4A53DD33BEAD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8" creationId="{50E676A3-1F7B-8000-BC3C-405516F5D9B5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9" creationId="{DF418B9F-23F6-3C49-7516-1F939F1A5755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10" creationId="{364A4668-0E7F-7F1C-2193-E87490CB535E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11" creationId="{8FDF095A-B058-C3DA-8631-8B1858E0F8F5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12" creationId="{1B6B1CA3-AE48-04DF-7629-3FC7D1918AC1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13" creationId="{01B08DBB-69BC-441F-F061-83BBDA3EF072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14" creationId="{7DE2C29C-B0A1-3002-BFC5-C30B54CBB287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15" creationId="{D6761531-B552-AA04-CA97-3E4A6FA9E9E7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16" creationId="{9B733B4F-5C9B-ED54-C904-BFF346693480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17" creationId="{41E0658B-AAC4-D534-9C56-F20D722ED867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18" creationId="{895008B0-4C7C-61D3-DC4D-5FEA1207D7FF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19" creationId="{491C42A9-6DA0-E547-22DB-1219D79B3E8F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20" creationId="{3FFB8210-51D1-3921-9CA5-9B435C91A881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21" creationId="{7CCF49AF-2A62-F42C-AD8B-04ECD1AC1869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22" creationId="{4AA50839-04D3-4B26-4CBA-AD7C24D8706F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23" creationId="{63402534-3C9E-A8A4-4878-FCFDFF641725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24" creationId="{E8E96E4C-E238-E072-A559-59C5539F8164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25" creationId="{44BEF267-8FDB-8215-E227-5F1F6BBC97D6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26" creationId="{C7289094-FA76-4DAC-6A83-2596B15A4AF3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27" creationId="{FD8C1B70-9080-BDB7-8837-62E748A3C1FE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28" creationId="{CEF65587-C5FE-934B-6898-658AF54B5635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29" creationId="{9EB75845-2A91-CE1A-353C-21C5D9247390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30" creationId="{D3097066-D325-28C3-51DE-3625365BE089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31" creationId="{CDD5B15C-59F0-5279-1126-B35FA615047C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32" creationId="{2BF7B7A3-EAED-C2EE-F84E-3AD6AFDC15D6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33" creationId="{A37E0238-2AB1-62DF-6D1E-9FE66E6DE88D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34" creationId="{800919BD-757A-457F-8B43-E0904C30B0C2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35" creationId="{8CC7B68C-6F9C-4DC8-1FD6-C1E46B9A7157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36" creationId="{F7F4DF75-5A24-FFD3-3274-BE97900CAA00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37" creationId="{2CD3A3C3-CC98-F18E-B473-2E68D4302C51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38" creationId="{3FA817D4-2D32-251B-D895-B45A71ADAC6B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51" creationId="{5D756414-DAB5-50A8-B2B4-B51EEB525D8B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52" creationId="{73158CF1-81F2-F9C8-8294-EFB92C152033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53" creationId="{378A40D4-268D-4218-0988-D791089D25B3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54" creationId="{4FE032F0-5365-6C3D-B507-AF83792D2F8D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55" creationId="{CDDCDE3D-C634-09C3-EBEC-28980C38A89B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57" creationId="{215ECDC1-A52F-1E92-BF47-F46870B4FD61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58" creationId="{3433A7B7-8890-BE9F-B23A-488509C2B52A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59" creationId="{8F931562-A5F2-6A76-27DC-DC07F7F73E63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60" creationId="{39BDAFB0-C8D7-A26D-EB7E-4811BF525AA1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61" creationId="{A3AB3B15-72ED-2ACF-CBF7-F3548ECB1A7B}"/>
          </ac:spMkLst>
        </pc:spChg>
        <pc:spChg chg="add del mod">
          <ac:chgData name="Tay Zhan Keith" userId="c2142f1051427aa6" providerId="LiveId" clId="{0103E415-F0E5-4C38-BD13-E70C07142734}" dt="2023-09-03T15:37:42.688" v="1647"/>
          <ac:spMkLst>
            <pc:docMk/>
            <pc:sldMk cId="3424815851" sldId="274"/>
            <ac:spMk id="62" creationId="{A3915C24-C7A6-8B9B-3E2A-93017D297246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63" creationId="{4D1704FE-A5B0-3039-E015-EFB3B6D17E87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64" creationId="{3DAA2AD9-907D-AA36-37AE-98ED10915A6B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65" creationId="{CC2F3BBC-17F6-2EC9-C726-F3374CF15682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66" creationId="{ACC8F59B-7FA7-4696-26B4-0734D10E5CC8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67" creationId="{ADADD2EB-C2F1-05D9-F955-89E47E16331A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68" creationId="{EC70D46C-E498-2C97-C035-506426A870A8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69" creationId="{7668A70A-47FB-7AE8-72BF-A3E7739D82C5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70" creationId="{820587AA-F3A4-453F-76E7-47DD6FCDC264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71" creationId="{CC150EFB-E071-2E2C-C01F-5C4A495FD09E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72" creationId="{01A82414-972D-91EB-D330-F542625A1DE6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73" creationId="{0C3BE9E5-D37E-80E8-B59B-1729F0834B4F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74" creationId="{85F30F92-4313-6D73-AED0-9B8DE55E61B9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75" creationId="{8CCC633A-541C-296E-DBB7-8E11E13F0CC5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76" creationId="{31770C54-5782-FF03-27D8-E691BD041C5F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77" creationId="{3D4A6F8F-7C1D-483E-D838-CC836AA923AD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78" creationId="{F6F9B0E5-3676-00D9-16DC-FC791705D12E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79" creationId="{996E1BA0-A4A3-5DAB-39F2-9D5B55F2FB27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80" creationId="{145C1948-FA6F-1D11-2461-5E24338FFABD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81" creationId="{872EBE42-01DD-34D0-1BA2-4C43A2DD6AE9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82" creationId="{E5A8FAF6-81A0-B065-26FC-AB4FD6FB42AE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83" creationId="{A03A9ADC-F8DC-365B-BE20-045197185399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84" creationId="{66B229EC-9EAA-ED4D-3A0D-EB779816D0EC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85" creationId="{2904D997-31B9-35E9-DE4A-BBD725CB32AB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86" creationId="{00377FD9-3A18-7585-3A71-F0F7B67CB5E0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87" creationId="{920BAE24-0EE9-DC1E-97B2-9783C4DCF4DF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88" creationId="{C7F0341F-6553-360C-68DC-93CBA763EF04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89" creationId="{9E8C6627-5494-0830-9293-5F5240E66341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90" creationId="{EC183D2D-3A8C-F8EE-C7EF-E0A9335FF033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91" creationId="{F5F1426E-D381-E57F-E566-8AF3150F6484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92" creationId="{B9437A7E-6CF1-F3A0-39C5-20490D80D495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93" creationId="{8B0E0BA5-A774-B6EE-0C57-7D99E6567B51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106" creationId="{669F39E1-80F1-128A-C874-8DB6B6ED7639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107" creationId="{47D56C97-1751-A7EC-C460-4D767E78450E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108" creationId="{1B0E6E1C-C9A3-FE42-FA74-AE044FAB5F23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109" creationId="{1D6718E9-F46B-EFEF-793D-E302FA3FE357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110" creationId="{5A213DD3-9214-4505-9BA8-2A17E638F952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112" creationId="{AD6FA7F5-E095-6513-9901-F3722488B132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113" creationId="{7475DEE4-79D4-A734-F61D-3AD3BE7F5F9C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114" creationId="{1F3A65C5-F973-BDD4-4611-089FC179FD56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115" creationId="{302FF08C-7C58-B7C2-7614-5D4B966D5B3E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116" creationId="{67580686-4B1D-3A63-E6D2-F604B23A7B76}"/>
          </ac:spMkLst>
        </pc:spChg>
        <pc:spChg chg="add del mod">
          <ac:chgData name="Tay Zhan Keith" userId="c2142f1051427aa6" providerId="LiveId" clId="{0103E415-F0E5-4C38-BD13-E70C07142734}" dt="2023-09-03T15:38:09.918" v="1651"/>
          <ac:spMkLst>
            <pc:docMk/>
            <pc:sldMk cId="3424815851" sldId="274"/>
            <ac:spMk id="117" creationId="{CFB9FE3D-15A9-1540-B3ED-2038CD0BE97B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18" creationId="{F3CBAA3F-9A61-B0BA-CC8D-E7A37125A6E3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19" creationId="{679FAA20-95C4-57E5-3C8F-0A4F72E07547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20" creationId="{51838C4F-6A14-2DE9-6ECB-E96AC209EC3C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21" creationId="{59AE8A8D-D2E2-B26A-567A-06B6F915E1C2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22" creationId="{6B70F0D1-52F5-69F4-7CE7-2B06CDFB8924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23" creationId="{5EFA9F72-85D0-2F01-0041-2E725F8D611C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24" creationId="{9614D5F9-049A-2BAB-1E7E-B8D930EB4887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25" creationId="{4C20AED6-7010-0D38-4F17-875E7833B719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26" creationId="{1984F9D6-EE7A-77F8-D5A6-028B48C90B50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27" creationId="{A09C9490-3295-C112-62E2-1BEB3E9B1CB8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28" creationId="{7511BD48-E027-B258-E3CD-9D302A2E44DE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29" creationId="{A085806A-4870-4538-D9CB-91D4FFB0A779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30" creationId="{E0C1C697-C734-55BB-47F8-B3CED85DC158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31" creationId="{D981193F-E6A7-E933-C20E-28FDC246EAB4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32" creationId="{A13AC0BA-1DCD-5481-3750-B624822F783E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33" creationId="{F4B7A528-E930-4BF5-78B3-9362AF0B9C4D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34" creationId="{CD9D18D0-4BF5-9808-30C7-A82BC6B579D0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35" creationId="{714741B4-7751-4565-8FBE-95E9712F6AEC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36" creationId="{B273CB57-7344-6883-DB46-5DA0F721CD15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37" creationId="{1A0AD528-AFF6-18F1-3DA5-AA2356DDAFEE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38" creationId="{F86EC525-1336-EAC6-FF3A-9EA45D9DAFC2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39" creationId="{99F3290A-E68E-2898-C37C-4ACB6642D3DB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40" creationId="{02D4AB38-3844-C615-2935-8D9016736A02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41" creationId="{C4012C2F-DE7F-06E8-6FC7-C22CA231F0C3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42" creationId="{B24326FC-8F36-EF5F-A797-B10986E2BF94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43" creationId="{8921A4DA-BAF0-F52F-477F-F5539455E6EA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44" creationId="{B5B85356-A0CD-E723-2A2B-C23F7EC01E2F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45" creationId="{A761BC53-CC35-4B02-76AD-5E765E563DCF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46" creationId="{10634FB9-3C61-F1B5-8EFA-378094116886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47" creationId="{ABD274C2-7F17-0748-0685-06E41EF54AAB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48" creationId="{4347CA03-9BF3-AB87-5CC5-C21277E21F47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56" creationId="{BAF9696B-0D1E-386C-C8D8-1D7098FC9AB4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57" creationId="{E9B561A2-0B11-46AC-6E3B-8FF51394B610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58" creationId="{025CEB11-981D-60FE-659B-E5F1D712E18F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59" creationId="{5448CB6A-AFE1-C26C-1EEB-5571D2E57089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60" creationId="{A52CCE13-7889-F624-2C26-91E27A1D3F55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61" creationId="{830791EC-8315-DBF4-4B3F-752602E82522}"/>
          </ac:spMkLst>
        </pc:spChg>
        <pc:spChg chg="add del mod">
          <ac:chgData name="Tay Zhan Keith" userId="c2142f1051427aa6" providerId="LiveId" clId="{0103E415-F0E5-4C38-BD13-E70C07142734}" dt="2023-09-03T15:39:01.694" v="1653"/>
          <ac:spMkLst>
            <pc:docMk/>
            <pc:sldMk cId="3424815851" sldId="274"/>
            <ac:spMk id="162" creationId="{79D17E7A-0BB8-F9A2-CADD-3311A706AC54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63" creationId="{CF8BF185-7745-92A1-CA9D-CBD5D36F86D3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64" creationId="{CF9B42AB-7E16-2D69-BD7A-0BE44EB7E2E5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65" creationId="{5EE7F6F2-5F73-4704-4146-0502EC72E23D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66" creationId="{538259FA-58F5-1D01-C3E2-E26C7BB084ED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67" creationId="{728B6BB7-0A96-847A-8365-1CB0106CE373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68" creationId="{C8C33706-3FA8-2086-BD6B-5C880138E4D9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69" creationId="{F1003B83-39B8-A02F-D5C0-52B459B24E54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70" creationId="{8631AE4A-64A5-53BB-D436-8F82F0256A67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71" creationId="{2366DAC1-321A-F689-C87F-EDEC9523B725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72" creationId="{E5720B0D-3B8F-5E59-1F24-F70AA0C6B69E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73" creationId="{2C2BA192-EA03-BACD-E102-20DFB791256E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74" creationId="{22D7BE24-F928-01FE-7AD5-D91E2FAB8C9E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75" creationId="{9A9665FF-361C-43D1-E3D1-A1B4585292F4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76" creationId="{B196BE00-3D7C-AB49-C9D6-75EE76E08800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77" creationId="{E9518CC9-C4A7-6F16-1AD3-7017DF16A66C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78" creationId="{3762F11D-32D0-77CB-7D29-0741EF11FAF8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79" creationId="{2788D7E3-5D92-930E-A27C-C61EE685969C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80" creationId="{C5BEF4C6-07FC-AC26-0CDB-4AB23F937A09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81" creationId="{47C2B5CB-1101-9EEB-8448-1DA291462A05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82" creationId="{258C568B-3322-C261-D7AD-F06A8E079052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83" creationId="{A6C756E0-D6B8-3411-6481-EE501CD88BCB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84" creationId="{B66EDF3D-778E-B925-D84F-933B332D07C5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85" creationId="{B3DA8607-47D1-C559-97BD-0461FBED5F93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86" creationId="{0BDF5590-9A9F-CE52-3DE3-F7A87C948317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87" creationId="{23CE9666-0E3A-FFD2-3B4C-D947B70ECFEC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88" creationId="{7D864438-B449-F031-CC99-2C4E4E618387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89" creationId="{F3EB8787-37F9-DF87-4D3D-94EBA26D09D7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90" creationId="{05AE00C1-C166-862B-B72E-636F4C8556EC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91" creationId="{34394B46-B812-C5F0-5CFF-9B343BF21E98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92" creationId="{2781839F-6AA7-363D-5D24-FD34B75C54AE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193" creationId="{C0D0AFD8-D481-FAB7-C203-DDDB535D7DA0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201" creationId="{B03C9A58-675F-63BD-A19F-53F29B2D16DE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202" creationId="{7CAE5C37-1C2B-5FF9-6727-4024AA74C01E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203" creationId="{B499A821-CC90-2C01-E95B-42DB2B6ED9E9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204" creationId="{53CA4780-7AC4-CAD6-3376-49D972E3C254}"/>
          </ac:spMkLst>
        </pc:spChg>
        <pc:spChg chg="add mod">
          <ac:chgData name="Tay Zhan Keith" userId="c2142f1051427aa6" providerId="LiveId" clId="{0103E415-F0E5-4C38-BD13-E70C07142734}" dt="2023-09-03T15:39:07.181" v="1654"/>
          <ac:spMkLst>
            <pc:docMk/>
            <pc:sldMk cId="3424815851" sldId="274"/>
            <ac:spMk id="205" creationId="{259874EF-2EEF-5B3A-EE9E-C633BEB57913}"/>
          </ac:spMkLst>
        </pc:spChg>
        <pc:spChg chg="add del mod">
          <ac:chgData name="Tay Zhan Keith" userId="c2142f1051427aa6" providerId="LiveId" clId="{0103E415-F0E5-4C38-BD13-E70C07142734}" dt="2023-09-04T19:53:27.570" v="10755" actId="478"/>
          <ac:spMkLst>
            <pc:docMk/>
            <pc:sldMk cId="3424815851" sldId="274"/>
            <ac:spMk id="206" creationId="{A2BE5108-7210-0DB5-CD26-490B9333BCCB}"/>
          </ac:spMkLst>
        </pc:spChg>
        <pc:spChg chg="add del mod">
          <ac:chgData name="Tay Zhan Keith" userId="c2142f1051427aa6" providerId="LiveId" clId="{0103E415-F0E5-4C38-BD13-E70C07142734}" dt="2023-09-04T19:53:25.685" v="10754" actId="478"/>
          <ac:spMkLst>
            <pc:docMk/>
            <pc:sldMk cId="3424815851" sldId="274"/>
            <ac:spMk id="207" creationId="{B4282715-1A77-B34E-EBF8-FEF051E25345}"/>
          </ac:spMkLst>
        </pc:spChg>
        <pc:spChg chg="add mod">
          <ac:chgData name="Tay Zhan Keith" userId="c2142f1051427aa6" providerId="LiveId" clId="{0103E415-F0E5-4C38-BD13-E70C07142734}" dt="2023-09-03T15:39:32.944" v="1659"/>
          <ac:spMkLst>
            <pc:docMk/>
            <pc:sldMk cId="3424815851" sldId="274"/>
            <ac:spMk id="210" creationId="{E6B59E38-98F9-85E7-7313-DFFD5A863243}"/>
          </ac:spMkLst>
        </pc:spChg>
        <pc:picChg chg="add del mod ord">
          <ac:chgData name="Tay Zhan Keith" userId="c2142f1051427aa6" providerId="LiveId" clId="{0103E415-F0E5-4C38-BD13-E70C07142734}" dt="2023-09-03T15:37:50.802" v="1648" actId="478"/>
          <ac:picMkLst>
            <pc:docMk/>
            <pc:sldMk cId="3424815851" sldId="274"/>
            <ac:picMk id="4" creationId="{4775E190-E2FA-3CCB-4C17-00EFA792DE9A}"/>
          </ac:picMkLst>
        </pc:picChg>
        <pc:picChg chg="add del mod">
          <ac:chgData name="Tay Zhan Keith" userId="c2142f1051427aa6" providerId="LiveId" clId="{0103E415-F0E5-4C38-BD13-E70C07142734}" dt="2023-09-03T12:29:45.851" v="1549" actId="478"/>
          <ac:picMkLst>
            <pc:docMk/>
            <pc:sldMk cId="3424815851" sldId="274"/>
            <ac:picMk id="5" creationId="{0CA21A84-6AA7-0640-28A9-24D05A942E6B}"/>
          </ac:picMkLst>
        </pc:picChg>
        <pc:picChg chg="add del mod">
          <ac:chgData name="Tay Zhan Keith" userId="c2142f1051427aa6" providerId="LiveId" clId="{0103E415-F0E5-4C38-BD13-E70C07142734}" dt="2023-09-03T15:37:22.685" v="1643"/>
          <ac:picMkLst>
            <pc:docMk/>
            <pc:sldMk cId="3424815851" sldId="274"/>
            <ac:picMk id="6" creationId="{F057D0D3-2206-0458-A650-CF6D6CA09396}"/>
          </ac:picMkLst>
        </pc:picChg>
        <pc:picChg chg="add del mod">
          <ac:chgData name="Tay Zhan Keith" userId="c2142f1051427aa6" providerId="LiveId" clId="{0103E415-F0E5-4C38-BD13-E70C07142734}" dt="2023-09-03T15:37:25.677" v="1645"/>
          <ac:picMkLst>
            <pc:docMk/>
            <pc:sldMk cId="3424815851" sldId="274"/>
            <ac:picMk id="7" creationId="{BDFC1A77-14AA-6411-5297-FB135E2E94CB}"/>
          </ac:picMkLst>
        </pc:picChg>
        <pc:picChg chg="add del mod">
          <ac:chgData name="Tay Zhan Keith" userId="c2142f1051427aa6" providerId="LiveId" clId="{0103E415-F0E5-4C38-BD13-E70C07142734}" dt="2023-09-03T15:37:42.688" v="1647"/>
          <ac:picMkLst>
            <pc:docMk/>
            <pc:sldMk cId="3424815851" sldId="274"/>
            <ac:picMk id="44" creationId="{4F926406-C9BE-381D-D5D3-AB0339EA7C12}"/>
          </ac:picMkLst>
        </pc:picChg>
        <pc:picChg chg="add del mod">
          <ac:chgData name="Tay Zhan Keith" userId="c2142f1051427aa6" providerId="LiveId" clId="{0103E415-F0E5-4C38-BD13-E70C07142734}" dt="2023-09-03T15:38:09.918" v="1651"/>
          <ac:picMkLst>
            <pc:docMk/>
            <pc:sldMk cId="3424815851" sldId="274"/>
            <ac:picMk id="99" creationId="{797F71D6-1511-BFDE-FC94-02B210515688}"/>
          </ac:picMkLst>
        </pc:picChg>
        <pc:picChg chg="add del mod">
          <ac:chgData name="Tay Zhan Keith" userId="c2142f1051427aa6" providerId="LiveId" clId="{0103E415-F0E5-4C38-BD13-E70C07142734}" dt="2023-09-03T15:39:01.694" v="1653"/>
          <ac:picMkLst>
            <pc:docMk/>
            <pc:sldMk cId="3424815851" sldId="274"/>
            <ac:picMk id="151" creationId="{7033D090-8D16-CF06-99BB-688B4D054924}"/>
          </ac:picMkLst>
        </pc:picChg>
        <pc:picChg chg="add mod">
          <ac:chgData name="Tay Zhan Keith" userId="c2142f1051427aa6" providerId="LiveId" clId="{0103E415-F0E5-4C38-BD13-E70C07142734}" dt="2023-09-03T15:39:07.181" v="1654"/>
          <ac:picMkLst>
            <pc:docMk/>
            <pc:sldMk cId="3424815851" sldId="274"/>
            <ac:picMk id="196" creationId="{A1146825-B8DE-F5CE-0CCF-B337EFA10242}"/>
          </ac:picMkLst>
        </pc:picChg>
        <pc:picChg chg="add del mod ord">
          <ac:chgData name="Tay Zhan Keith" userId="c2142f1051427aa6" providerId="LiveId" clId="{0103E415-F0E5-4C38-BD13-E70C07142734}" dt="2023-09-03T15:39:24.405" v="1658" actId="478"/>
          <ac:picMkLst>
            <pc:docMk/>
            <pc:sldMk cId="3424815851" sldId="274"/>
            <ac:picMk id="208" creationId="{44878624-52EF-98E3-EEA5-2903D8D04907}"/>
          </ac:picMkLst>
        </pc:picChg>
        <pc:cxnChg chg="add del mod">
          <ac:chgData name="Tay Zhan Keith" userId="c2142f1051427aa6" providerId="LiveId" clId="{0103E415-F0E5-4C38-BD13-E70C07142734}" dt="2023-09-03T15:37:42.688" v="1647"/>
          <ac:cxnSpMkLst>
            <pc:docMk/>
            <pc:sldMk cId="3424815851" sldId="274"/>
            <ac:cxnSpMk id="39" creationId="{58242700-7F36-CB22-FAB1-6C988FB70FD4}"/>
          </ac:cxnSpMkLst>
        </pc:cxnChg>
        <pc:cxnChg chg="add del mod">
          <ac:chgData name="Tay Zhan Keith" userId="c2142f1051427aa6" providerId="LiveId" clId="{0103E415-F0E5-4C38-BD13-E70C07142734}" dt="2023-09-03T15:37:42.688" v="1647"/>
          <ac:cxnSpMkLst>
            <pc:docMk/>
            <pc:sldMk cId="3424815851" sldId="274"/>
            <ac:cxnSpMk id="40" creationId="{A85EA83E-5133-E854-E8EC-E912D21CCFE8}"/>
          </ac:cxnSpMkLst>
        </pc:cxnChg>
        <pc:cxnChg chg="add del mod">
          <ac:chgData name="Tay Zhan Keith" userId="c2142f1051427aa6" providerId="LiveId" clId="{0103E415-F0E5-4C38-BD13-E70C07142734}" dt="2023-09-03T15:37:42.688" v="1647"/>
          <ac:cxnSpMkLst>
            <pc:docMk/>
            <pc:sldMk cId="3424815851" sldId="274"/>
            <ac:cxnSpMk id="41" creationId="{8E28CCD3-0BD9-D4F9-270A-6C2BB0A76C91}"/>
          </ac:cxnSpMkLst>
        </pc:cxnChg>
        <pc:cxnChg chg="add del mod">
          <ac:chgData name="Tay Zhan Keith" userId="c2142f1051427aa6" providerId="LiveId" clId="{0103E415-F0E5-4C38-BD13-E70C07142734}" dt="2023-09-03T15:37:42.688" v="1647"/>
          <ac:cxnSpMkLst>
            <pc:docMk/>
            <pc:sldMk cId="3424815851" sldId="274"/>
            <ac:cxnSpMk id="42" creationId="{DCEAB30C-F9A7-58D9-669C-ECF1388E66C3}"/>
          </ac:cxnSpMkLst>
        </pc:cxnChg>
        <pc:cxnChg chg="add del mod">
          <ac:chgData name="Tay Zhan Keith" userId="c2142f1051427aa6" providerId="LiveId" clId="{0103E415-F0E5-4C38-BD13-E70C07142734}" dt="2023-09-03T15:37:42.688" v="1647"/>
          <ac:cxnSpMkLst>
            <pc:docMk/>
            <pc:sldMk cId="3424815851" sldId="274"/>
            <ac:cxnSpMk id="43" creationId="{906CB7D7-026F-B137-D52D-42ECECB86443}"/>
          </ac:cxnSpMkLst>
        </pc:cxnChg>
        <pc:cxnChg chg="add del mod">
          <ac:chgData name="Tay Zhan Keith" userId="c2142f1051427aa6" providerId="LiveId" clId="{0103E415-F0E5-4C38-BD13-E70C07142734}" dt="2023-09-03T15:37:42.688" v="1647"/>
          <ac:cxnSpMkLst>
            <pc:docMk/>
            <pc:sldMk cId="3424815851" sldId="274"/>
            <ac:cxnSpMk id="45" creationId="{688F3DC1-C2B3-3DDA-57B0-568E705E6A93}"/>
          </ac:cxnSpMkLst>
        </pc:cxnChg>
        <pc:cxnChg chg="add del mod">
          <ac:chgData name="Tay Zhan Keith" userId="c2142f1051427aa6" providerId="LiveId" clId="{0103E415-F0E5-4C38-BD13-E70C07142734}" dt="2023-09-03T15:37:42.688" v="1647"/>
          <ac:cxnSpMkLst>
            <pc:docMk/>
            <pc:sldMk cId="3424815851" sldId="274"/>
            <ac:cxnSpMk id="46" creationId="{C42765B8-0EDB-D28D-9240-C7D045F033CE}"/>
          </ac:cxnSpMkLst>
        </pc:cxnChg>
        <pc:cxnChg chg="add del mod">
          <ac:chgData name="Tay Zhan Keith" userId="c2142f1051427aa6" providerId="LiveId" clId="{0103E415-F0E5-4C38-BD13-E70C07142734}" dt="2023-09-03T15:37:42.688" v="1647"/>
          <ac:cxnSpMkLst>
            <pc:docMk/>
            <pc:sldMk cId="3424815851" sldId="274"/>
            <ac:cxnSpMk id="47" creationId="{FD8F6956-5C28-1AE2-5227-816A7CCACAA1}"/>
          </ac:cxnSpMkLst>
        </pc:cxnChg>
        <pc:cxnChg chg="add del mod">
          <ac:chgData name="Tay Zhan Keith" userId="c2142f1051427aa6" providerId="LiveId" clId="{0103E415-F0E5-4C38-BD13-E70C07142734}" dt="2023-09-03T15:37:42.688" v="1647"/>
          <ac:cxnSpMkLst>
            <pc:docMk/>
            <pc:sldMk cId="3424815851" sldId="274"/>
            <ac:cxnSpMk id="48" creationId="{1CEA5358-C2B8-9696-F509-149443F12FDC}"/>
          </ac:cxnSpMkLst>
        </pc:cxnChg>
        <pc:cxnChg chg="add del mod">
          <ac:chgData name="Tay Zhan Keith" userId="c2142f1051427aa6" providerId="LiveId" clId="{0103E415-F0E5-4C38-BD13-E70C07142734}" dt="2023-09-03T15:37:42.688" v="1647"/>
          <ac:cxnSpMkLst>
            <pc:docMk/>
            <pc:sldMk cId="3424815851" sldId="274"/>
            <ac:cxnSpMk id="49" creationId="{8EF9999D-A8B3-88FD-84E5-01BAB5F474F4}"/>
          </ac:cxnSpMkLst>
        </pc:cxnChg>
        <pc:cxnChg chg="add del mod">
          <ac:chgData name="Tay Zhan Keith" userId="c2142f1051427aa6" providerId="LiveId" clId="{0103E415-F0E5-4C38-BD13-E70C07142734}" dt="2023-09-03T15:37:42.688" v="1647"/>
          <ac:cxnSpMkLst>
            <pc:docMk/>
            <pc:sldMk cId="3424815851" sldId="274"/>
            <ac:cxnSpMk id="50" creationId="{436C6760-59E1-C904-5B2B-44D9EAC7BA28}"/>
          </ac:cxnSpMkLst>
        </pc:cxnChg>
        <pc:cxnChg chg="add del mod">
          <ac:chgData name="Tay Zhan Keith" userId="c2142f1051427aa6" providerId="LiveId" clId="{0103E415-F0E5-4C38-BD13-E70C07142734}" dt="2023-09-03T15:37:42.688" v="1647"/>
          <ac:cxnSpMkLst>
            <pc:docMk/>
            <pc:sldMk cId="3424815851" sldId="274"/>
            <ac:cxnSpMk id="56" creationId="{B2AC7D74-D9E9-C660-7B73-CBA808A69BF7}"/>
          </ac:cxnSpMkLst>
        </pc:cxnChg>
        <pc:cxnChg chg="add del mod">
          <ac:chgData name="Tay Zhan Keith" userId="c2142f1051427aa6" providerId="LiveId" clId="{0103E415-F0E5-4C38-BD13-E70C07142734}" dt="2023-09-03T15:38:09.918" v="1651"/>
          <ac:cxnSpMkLst>
            <pc:docMk/>
            <pc:sldMk cId="3424815851" sldId="274"/>
            <ac:cxnSpMk id="94" creationId="{7F6FCF5D-3B8F-EADA-04BE-13C6E85BEEA6}"/>
          </ac:cxnSpMkLst>
        </pc:cxnChg>
        <pc:cxnChg chg="add del mod">
          <ac:chgData name="Tay Zhan Keith" userId="c2142f1051427aa6" providerId="LiveId" clId="{0103E415-F0E5-4C38-BD13-E70C07142734}" dt="2023-09-03T15:38:09.918" v="1651"/>
          <ac:cxnSpMkLst>
            <pc:docMk/>
            <pc:sldMk cId="3424815851" sldId="274"/>
            <ac:cxnSpMk id="95" creationId="{EBA5BF78-44FC-D46E-DB6C-318CE62D98F7}"/>
          </ac:cxnSpMkLst>
        </pc:cxnChg>
        <pc:cxnChg chg="add del mod">
          <ac:chgData name="Tay Zhan Keith" userId="c2142f1051427aa6" providerId="LiveId" clId="{0103E415-F0E5-4C38-BD13-E70C07142734}" dt="2023-09-03T15:38:09.918" v="1651"/>
          <ac:cxnSpMkLst>
            <pc:docMk/>
            <pc:sldMk cId="3424815851" sldId="274"/>
            <ac:cxnSpMk id="96" creationId="{DE283571-ED9A-3675-414D-EDC22F0F09BD}"/>
          </ac:cxnSpMkLst>
        </pc:cxnChg>
        <pc:cxnChg chg="add del mod">
          <ac:chgData name="Tay Zhan Keith" userId="c2142f1051427aa6" providerId="LiveId" clId="{0103E415-F0E5-4C38-BD13-E70C07142734}" dt="2023-09-03T15:38:09.918" v="1651"/>
          <ac:cxnSpMkLst>
            <pc:docMk/>
            <pc:sldMk cId="3424815851" sldId="274"/>
            <ac:cxnSpMk id="97" creationId="{F51495D6-6A83-D798-DD0E-F7CE383B2E71}"/>
          </ac:cxnSpMkLst>
        </pc:cxnChg>
        <pc:cxnChg chg="add del mod">
          <ac:chgData name="Tay Zhan Keith" userId="c2142f1051427aa6" providerId="LiveId" clId="{0103E415-F0E5-4C38-BD13-E70C07142734}" dt="2023-09-03T15:38:09.918" v="1651"/>
          <ac:cxnSpMkLst>
            <pc:docMk/>
            <pc:sldMk cId="3424815851" sldId="274"/>
            <ac:cxnSpMk id="98" creationId="{A5DC2C4B-FB72-2651-D361-8D735DD336E2}"/>
          </ac:cxnSpMkLst>
        </pc:cxnChg>
        <pc:cxnChg chg="add del mod">
          <ac:chgData name="Tay Zhan Keith" userId="c2142f1051427aa6" providerId="LiveId" clId="{0103E415-F0E5-4C38-BD13-E70C07142734}" dt="2023-09-03T15:38:09.918" v="1651"/>
          <ac:cxnSpMkLst>
            <pc:docMk/>
            <pc:sldMk cId="3424815851" sldId="274"/>
            <ac:cxnSpMk id="100" creationId="{A5638F23-021C-59A1-3178-ED1D159477CA}"/>
          </ac:cxnSpMkLst>
        </pc:cxnChg>
        <pc:cxnChg chg="add del mod">
          <ac:chgData name="Tay Zhan Keith" userId="c2142f1051427aa6" providerId="LiveId" clId="{0103E415-F0E5-4C38-BD13-E70C07142734}" dt="2023-09-03T15:38:09.918" v="1651"/>
          <ac:cxnSpMkLst>
            <pc:docMk/>
            <pc:sldMk cId="3424815851" sldId="274"/>
            <ac:cxnSpMk id="101" creationId="{05CE4F59-F6D9-2DED-99ED-90A389776F99}"/>
          </ac:cxnSpMkLst>
        </pc:cxnChg>
        <pc:cxnChg chg="add del mod">
          <ac:chgData name="Tay Zhan Keith" userId="c2142f1051427aa6" providerId="LiveId" clId="{0103E415-F0E5-4C38-BD13-E70C07142734}" dt="2023-09-03T15:38:09.918" v="1651"/>
          <ac:cxnSpMkLst>
            <pc:docMk/>
            <pc:sldMk cId="3424815851" sldId="274"/>
            <ac:cxnSpMk id="102" creationId="{C5D1CF1D-3715-B14F-71CA-42C4546DDA17}"/>
          </ac:cxnSpMkLst>
        </pc:cxnChg>
        <pc:cxnChg chg="add del mod">
          <ac:chgData name="Tay Zhan Keith" userId="c2142f1051427aa6" providerId="LiveId" clId="{0103E415-F0E5-4C38-BD13-E70C07142734}" dt="2023-09-03T15:38:09.918" v="1651"/>
          <ac:cxnSpMkLst>
            <pc:docMk/>
            <pc:sldMk cId="3424815851" sldId="274"/>
            <ac:cxnSpMk id="103" creationId="{661F5CAB-3B0B-B0E2-F60F-49D12079128E}"/>
          </ac:cxnSpMkLst>
        </pc:cxnChg>
        <pc:cxnChg chg="add del mod">
          <ac:chgData name="Tay Zhan Keith" userId="c2142f1051427aa6" providerId="LiveId" clId="{0103E415-F0E5-4C38-BD13-E70C07142734}" dt="2023-09-03T15:38:09.918" v="1651"/>
          <ac:cxnSpMkLst>
            <pc:docMk/>
            <pc:sldMk cId="3424815851" sldId="274"/>
            <ac:cxnSpMk id="104" creationId="{458B3FCD-5066-BAE5-D91A-1974B87C7315}"/>
          </ac:cxnSpMkLst>
        </pc:cxnChg>
        <pc:cxnChg chg="add del mod">
          <ac:chgData name="Tay Zhan Keith" userId="c2142f1051427aa6" providerId="LiveId" clId="{0103E415-F0E5-4C38-BD13-E70C07142734}" dt="2023-09-03T15:38:09.918" v="1651"/>
          <ac:cxnSpMkLst>
            <pc:docMk/>
            <pc:sldMk cId="3424815851" sldId="274"/>
            <ac:cxnSpMk id="105" creationId="{CE5F0520-20F0-FFB1-BFCA-CBEACC40AD9E}"/>
          </ac:cxnSpMkLst>
        </pc:cxnChg>
        <pc:cxnChg chg="add del mod">
          <ac:chgData name="Tay Zhan Keith" userId="c2142f1051427aa6" providerId="LiveId" clId="{0103E415-F0E5-4C38-BD13-E70C07142734}" dt="2023-09-03T15:38:09.918" v="1651"/>
          <ac:cxnSpMkLst>
            <pc:docMk/>
            <pc:sldMk cId="3424815851" sldId="274"/>
            <ac:cxnSpMk id="111" creationId="{89D44168-B92C-C522-2C96-840A21BD8FAD}"/>
          </ac:cxnSpMkLst>
        </pc:cxnChg>
        <pc:cxnChg chg="add del mod">
          <ac:chgData name="Tay Zhan Keith" userId="c2142f1051427aa6" providerId="LiveId" clId="{0103E415-F0E5-4C38-BD13-E70C07142734}" dt="2023-09-03T15:39:01.694" v="1653"/>
          <ac:cxnSpMkLst>
            <pc:docMk/>
            <pc:sldMk cId="3424815851" sldId="274"/>
            <ac:cxnSpMk id="149" creationId="{56FBFB3C-14A4-DE6D-5B5B-33E9A6D2852C}"/>
          </ac:cxnSpMkLst>
        </pc:cxnChg>
        <pc:cxnChg chg="add del mod">
          <ac:chgData name="Tay Zhan Keith" userId="c2142f1051427aa6" providerId="LiveId" clId="{0103E415-F0E5-4C38-BD13-E70C07142734}" dt="2023-09-03T15:39:01.694" v="1653"/>
          <ac:cxnSpMkLst>
            <pc:docMk/>
            <pc:sldMk cId="3424815851" sldId="274"/>
            <ac:cxnSpMk id="150" creationId="{BB022854-7221-52D0-9FA3-C9465CABC60F}"/>
          </ac:cxnSpMkLst>
        </pc:cxnChg>
        <pc:cxnChg chg="add del mod">
          <ac:chgData name="Tay Zhan Keith" userId="c2142f1051427aa6" providerId="LiveId" clId="{0103E415-F0E5-4C38-BD13-E70C07142734}" dt="2023-09-03T15:39:01.694" v="1653"/>
          <ac:cxnSpMkLst>
            <pc:docMk/>
            <pc:sldMk cId="3424815851" sldId="274"/>
            <ac:cxnSpMk id="152" creationId="{86DF403B-0F47-7D76-4AF4-62B659CDAF09}"/>
          </ac:cxnSpMkLst>
        </pc:cxnChg>
        <pc:cxnChg chg="add del mod">
          <ac:chgData name="Tay Zhan Keith" userId="c2142f1051427aa6" providerId="LiveId" clId="{0103E415-F0E5-4C38-BD13-E70C07142734}" dt="2023-09-03T15:39:01.694" v="1653"/>
          <ac:cxnSpMkLst>
            <pc:docMk/>
            <pc:sldMk cId="3424815851" sldId="274"/>
            <ac:cxnSpMk id="153" creationId="{FAF00EA2-392C-784C-DEAD-7FA8D385180B}"/>
          </ac:cxnSpMkLst>
        </pc:cxnChg>
        <pc:cxnChg chg="add del mod">
          <ac:chgData name="Tay Zhan Keith" userId="c2142f1051427aa6" providerId="LiveId" clId="{0103E415-F0E5-4C38-BD13-E70C07142734}" dt="2023-09-03T15:39:01.694" v="1653"/>
          <ac:cxnSpMkLst>
            <pc:docMk/>
            <pc:sldMk cId="3424815851" sldId="274"/>
            <ac:cxnSpMk id="154" creationId="{5BF2318D-7DB9-3C04-055C-8626FBF2E209}"/>
          </ac:cxnSpMkLst>
        </pc:cxnChg>
        <pc:cxnChg chg="add del mod">
          <ac:chgData name="Tay Zhan Keith" userId="c2142f1051427aa6" providerId="LiveId" clId="{0103E415-F0E5-4C38-BD13-E70C07142734}" dt="2023-09-03T15:39:01.694" v="1653"/>
          <ac:cxnSpMkLst>
            <pc:docMk/>
            <pc:sldMk cId="3424815851" sldId="274"/>
            <ac:cxnSpMk id="155" creationId="{63F1903A-B45C-6D79-FB01-3E4173F6556F}"/>
          </ac:cxnSpMkLst>
        </pc:cxnChg>
        <pc:cxnChg chg="add del mod">
          <ac:chgData name="Tay Zhan Keith" userId="c2142f1051427aa6" providerId="LiveId" clId="{0103E415-F0E5-4C38-BD13-E70C07142734}" dt="2023-09-04T19:53:23.031" v="10753" actId="478"/>
          <ac:cxnSpMkLst>
            <pc:docMk/>
            <pc:sldMk cId="3424815851" sldId="274"/>
            <ac:cxnSpMk id="194" creationId="{470988A4-A142-983E-76B0-A51CA8741875}"/>
          </ac:cxnSpMkLst>
        </pc:cxnChg>
        <pc:cxnChg chg="add del mod">
          <ac:chgData name="Tay Zhan Keith" userId="c2142f1051427aa6" providerId="LiveId" clId="{0103E415-F0E5-4C38-BD13-E70C07142734}" dt="2023-09-04T19:53:29.084" v="10756" actId="478"/>
          <ac:cxnSpMkLst>
            <pc:docMk/>
            <pc:sldMk cId="3424815851" sldId="274"/>
            <ac:cxnSpMk id="195" creationId="{A33F51A6-0F16-2F63-18AF-0B7568B17E42}"/>
          </ac:cxnSpMkLst>
        </pc:cxnChg>
        <pc:cxnChg chg="add mod">
          <ac:chgData name="Tay Zhan Keith" userId="c2142f1051427aa6" providerId="LiveId" clId="{0103E415-F0E5-4C38-BD13-E70C07142734}" dt="2023-09-03T15:39:07.181" v="1654"/>
          <ac:cxnSpMkLst>
            <pc:docMk/>
            <pc:sldMk cId="3424815851" sldId="274"/>
            <ac:cxnSpMk id="197" creationId="{4414F3EC-1EE3-2120-2EB6-A1C5CACFA122}"/>
          </ac:cxnSpMkLst>
        </pc:cxnChg>
        <pc:cxnChg chg="add mod">
          <ac:chgData name="Tay Zhan Keith" userId="c2142f1051427aa6" providerId="LiveId" clId="{0103E415-F0E5-4C38-BD13-E70C07142734}" dt="2023-09-03T15:39:07.181" v="1654"/>
          <ac:cxnSpMkLst>
            <pc:docMk/>
            <pc:sldMk cId="3424815851" sldId="274"/>
            <ac:cxnSpMk id="198" creationId="{26E51FEB-AEF9-411D-8E76-AD0A625A1798}"/>
          </ac:cxnSpMkLst>
        </pc:cxnChg>
        <pc:cxnChg chg="add mod">
          <ac:chgData name="Tay Zhan Keith" userId="c2142f1051427aa6" providerId="LiveId" clId="{0103E415-F0E5-4C38-BD13-E70C07142734}" dt="2023-09-03T15:39:07.181" v="1654"/>
          <ac:cxnSpMkLst>
            <pc:docMk/>
            <pc:sldMk cId="3424815851" sldId="274"/>
            <ac:cxnSpMk id="199" creationId="{B608AD15-19CE-10A6-1396-71932667A342}"/>
          </ac:cxnSpMkLst>
        </pc:cxnChg>
        <pc:cxnChg chg="add mod">
          <ac:chgData name="Tay Zhan Keith" userId="c2142f1051427aa6" providerId="LiveId" clId="{0103E415-F0E5-4C38-BD13-E70C07142734}" dt="2023-09-03T15:39:07.181" v="1654"/>
          <ac:cxnSpMkLst>
            <pc:docMk/>
            <pc:sldMk cId="3424815851" sldId="274"/>
            <ac:cxnSpMk id="200" creationId="{7B551F08-B848-AE78-3EC8-095246E7772A}"/>
          </ac:cxnSpMkLst>
        </pc:cxnChg>
        <pc:cxnChg chg="add mod">
          <ac:chgData name="Tay Zhan Keith" userId="c2142f1051427aa6" providerId="LiveId" clId="{0103E415-F0E5-4C38-BD13-E70C07142734}" dt="2023-09-03T15:39:32.944" v="1659"/>
          <ac:cxnSpMkLst>
            <pc:docMk/>
            <pc:sldMk cId="3424815851" sldId="274"/>
            <ac:cxnSpMk id="209" creationId="{AE5E53D9-DC69-320E-E9B8-A9E0BDECAF38}"/>
          </ac:cxnSpMkLst>
        </pc:cxnChg>
      </pc:sldChg>
      <pc:sldChg chg="addSp delSp modSp new mod modAnim">
        <pc:chgData name="Tay Zhan Keith" userId="c2142f1051427aa6" providerId="LiveId" clId="{0103E415-F0E5-4C38-BD13-E70C07142734}" dt="2023-09-05T12:53:35.158" v="11926"/>
        <pc:sldMkLst>
          <pc:docMk/>
          <pc:sldMk cId="3319461450" sldId="275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3319461450" sldId="275"/>
            <ac:spMk id="2" creationId="{81E53A18-6760-16CE-3C83-3ACA75446BDB}"/>
          </ac:spMkLst>
        </pc:spChg>
        <pc:spChg chg="del">
          <ac:chgData name="Tay Zhan Keith" userId="c2142f1051427aa6" providerId="LiveId" clId="{0103E415-F0E5-4C38-BD13-E70C07142734}" dt="2023-09-03T12:15:19.559" v="1448" actId="478"/>
          <ac:spMkLst>
            <pc:docMk/>
            <pc:sldMk cId="3319461450" sldId="275"/>
            <ac:spMk id="3" creationId="{071F86D1-7B2E-00FE-656E-35C17FD1B9B0}"/>
          </ac:spMkLst>
        </pc:spChg>
        <pc:spChg chg="add mod">
          <ac:chgData name="Tay Zhan Keith" userId="c2142f1051427aa6" providerId="LiveId" clId="{0103E415-F0E5-4C38-BD13-E70C07142734}" dt="2023-09-03T15:37:06.525" v="1641" actId="20577"/>
          <ac:spMkLst>
            <pc:docMk/>
            <pc:sldMk cId="3319461450" sldId="275"/>
            <ac:spMk id="4" creationId="{8FCB36F9-9174-95DB-DE6F-8357D1E18BFB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6" creationId="{D38E1E3A-39A1-1DC7-B65E-E4AE68BE86C8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7" creationId="{343DF9D5-9A42-F7A7-24CE-C20CD825C146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8" creationId="{5A1CEADB-9B07-FB2F-7CE3-6C14E647E01C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9" creationId="{043EA27E-54E5-D204-7DC7-5E6D7D57D9FB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10" creationId="{E5B6D336-7BC5-DE92-8B7C-67AAB07187B6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11" creationId="{F027BE3B-47AB-5109-1CF7-912F8EF37A06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12" creationId="{BD1A1314-EA1F-EFCB-54A1-89A2B15BD514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13" creationId="{68BA1B37-2310-1D47-BBCD-510F9D6EF6BD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14" creationId="{8018EC57-0C8D-183F-C3B7-B4FA909BE990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15" creationId="{6A0A2F27-924D-75D8-33BD-89DDF9660E04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16" creationId="{6928E815-A67D-B7C4-C40A-0F4B58B0EA35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17" creationId="{22BD1FF3-62CD-A94F-1AFC-57C30B6177A7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18" creationId="{B2CCF0AF-916C-CD96-8A63-D0FA7C6795A6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19" creationId="{26739D89-B94C-79A9-72BF-A9E673239A86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20" creationId="{A9350695-B860-5F95-6FBB-F9975F6DD905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21" creationId="{7826E203-FABC-8B5D-CF3B-870F3DFA5244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22" creationId="{7EA4E390-F7BC-B236-604F-437EE3E4F377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23" creationId="{E33AFE5C-7ADB-A192-6A93-BA9DDF4F6BED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24" creationId="{23E87338-62BC-AE4B-C9E0-AA7CC92CFF46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25" creationId="{500E69C1-EDE1-19E7-9232-7E82EF1313EA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26" creationId="{E4B2D8A1-118F-95EF-9CE7-D641690D5E29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27" creationId="{897C24F5-6A93-D168-BB56-24D59EC9B483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28" creationId="{5B61F651-FCA0-48DA-D55D-17D1C4C28C78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29" creationId="{5FB08EBD-B852-3CBD-FC09-4447B98C5C75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30" creationId="{3D5E24C9-E668-310F-0830-F41CF3A8BFDB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31" creationId="{68E03E56-002B-6B76-C804-253CC683CD77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32" creationId="{6C637DB7-19DD-624A-9FB7-05B42D9E7EAC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33" creationId="{F99A8488-E8CC-BF5D-2382-0DDF22E5CC18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34" creationId="{8C4BCF6B-2151-6C34-684F-75DACE89D078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35" creationId="{5CAA9895-9D1F-0FC7-1702-36BC54B7D5CB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36" creationId="{07F336A1-11B7-5DB8-C9ED-99C3B312FD40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49" creationId="{BBAF47E4-91BB-1A1A-3A36-5DF279BA7A0A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50" creationId="{E37AC445-D15F-EA51-AED5-C34F8D784C42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51" creationId="{16D76708-E92B-6FEC-A72F-D0E53BED12D7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52" creationId="{FDE4D789-59DD-45E4-8EAE-ECCC625514ED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53" creationId="{49B49B4F-5B41-6E41-D5BD-E0ED6921612B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59" creationId="{BEB68CB5-137A-0447-0A1B-FB422FA20E65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60" creationId="{96DF9A21-674F-3E57-626A-0C7C22662385}"/>
          </ac:spMkLst>
        </pc:spChg>
        <pc:spChg chg="add mod">
          <ac:chgData name="Tay Zhan Keith" userId="c2142f1051427aa6" providerId="LiveId" clId="{0103E415-F0E5-4C38-BD13-E70C07142734}" dt="2023-09-03T15:41:49.221" v="1662" actId="113"/>
          <ac:spMkLst>
            <pc:docMk/>
            <pc:sldMk cId="3319461450" sldId="275"/>
            <ac:spMk id="61" creationId="{89A74AE8-D334-EE6E-DD28-119F8BE45648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62" creationId="{69FB7843-9CE7-F5F0-3F66-266C3F36EAAF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63" creationId="{6873B2C5-AAB4-F1A9-44E9-D138AE38CB1D}"/>
          </ac:spMkLst>
        </pc:spChg>
        <pc:spChg chg="add mod">
          <ac:chgData name="Tay Zhan Keith" userId="c2142f1051427aa6" providerId="LiveId" clId="{0103E415-F0E5-4C38-BD13-E70C07142734}" dt="2023-09-03T15:41:54.244" v="1663" actId="113"/>
          <ac:spMkLst>
            <pc:docMk/>
            <pc:sldMk cId="3319461450" sldId="275"/>
            <ac:spMk id="65" creationId="{7C4E786C-B56F-FC76-7D96-CE8F3F78B601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66" creationId="{B1B4858E-0482-B170-7902-4F8A55078F48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67" creationId="{4A0B0CE3-02B6-55EE-0B88-4180F64837EE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68" creationId="{076EE43B-D1A2-00E2-B878-1A57FAF6398B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69" creationId="{FF91E3D1-0D36-084F-EA2E-AAC77A04E2CC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70" creationId="{C7025784-8510-8C71-0CAE-74A10E44DDE2}"/>
          </ac:spMkLst>
        </pc:spChg>
        <pc:spChg chg="add mod ord">
          <ac:chgData name="Tay Zhan Keith" userId="c2142f1051427aa6" providerId="LiveId" clId="{0103E415-F0E5-4C38-BD13-E70C07142734}" dt="2023-09-03T12:22:11.980" v="1473" actId="171"/>
          <ac:spMkLst>
            <pc:docMk/>
            <pc:sldMk cId="3319461450" sldId="275"/>
            <ac:spMk id="71" creationId="{A8B6A447-BDE4-04F8-A240-C23B8B348D6D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72" creationId="{81FEB084-460A-52AB-F479-C938EFD5E1FE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73" creationId="{95B3FD73-56A8-FF57-FD7E-0B6553295BF9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74" creationId="{4C5DC282-9595-4653-E4A6-870EC12B5654}"/>
          </ac:spMkLst>
        </pc:spChg>
        <pc:spChg chg="add mod">
          <ac:chgData name="Tay Zhan Keith" userId="c2142f1051427aa6" providerId="LiveId" clId="{0103E415-F0E5-4C38-BD13-E70C07142734}" dt="2023-09-03T12:16:16.136" v="1449"/>
          <ac:spMkLst>
            <pc:docMk/>
            <pc:sldMk cId="3319461450" sldId="275"/>
            <ac:spMk id="75" creationId="{F9639041-67F7-9E07-23B3-50E2975D480D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76" creationId="{32D3D0B3-D261-8EBA-C0A0-EF3C41757671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78" creationId="{9317A214-7ED5-0D3F-A504-74DA73955192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79" creationId="{CC5F7D20-DC9D-D049-9FF4-451DC3F9881A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80" creationId="{B0F80A5B-EE5D-905A-07AC-8DBEA8A10E0F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81" creationId="{0430B641-529B-67D7-1C27-8A65E39B5A7C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82" creationId="{0621483D-7818-3214-8D2D-43F6717EE761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83" creationId="{3B71A56B-DFE9-D8B6-4312-DCDC3DC64698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84" creationId="{582CEA9A-5A9E-B5A4-3B06-2A5614E79365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85" creationId="{7756AE37-2191-3002-28CB-200A71E32D4D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86" creationId="{DDC36A67-52BA-E854-0CD5-AB7A96D745C0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87" creationId="{2F2857DD-B1D5-9B94-DB3C-7C8885BE970F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88" creationId="{A95C8D7F-F6DB-2BD5-21EF-2A56249E1D64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89" creationId="{5EF535CD-BBEA-EAAD-752C-00B9A204266F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90" creationId="{56935AB6-A04E-F686-0D12-0B1C21E0B3AF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91" creationId="{58245169-05E5-073C-3053-C3651B9428F6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92" creationId="{15441F47-F58B-555A-0B0F-B15633E60F4E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93" creationId="{0D324E14-C5FE-15F3-925A-4C58C0FEBDC0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94" creationId="{BA19D93A-86B6-55AD-178B-484FFDBA3306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95" creationId="{953C0543-A18C-589D-DFAA-7A5D3C6B1801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96" creationId="{EE58E894-CD33-C399-9FD1-C4309595E11B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97" creationId="{92D47E45-478D-8E30-71CC-88CFB702DD09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98" creationId="{574FC466-FF79-8FDC-FA45-EF0389714B57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99" creationId="{489A22BE-BF65-1CB3-5250-4B88379670E9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00" creationId="{89105192-1CB3-96E9-BE2C-BA1ED5880CC6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01" creationId="{0582CC37-5028-B29C-4D2E-7377CA4BC784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02" creationId="{A91DE4BB-7581-E7F8-AC4D-40EFC4B45C0C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03" creationId="{AF2A048E-AB59-3F80-BD24-47A2CC46AEEA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04" creationId="{44BA2A5C-14F8-A896-DFC6-7E8B9BD0E7A1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05" creationId="{4B65888D-735B-BD36-A8AE-7A807F2C9ADA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06" creationId="{2CA3E050-C0F0-CA2B-B571-D622C4F92B67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07" creationId="{96125814-D0EF-55AA-8533-012EDC3CB375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08" creationId="{DF476F5E-7747-8ABB-135F-C8DE96DF0968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21" creationId="{5BF6D397-1D20-B2CD-C4DC-B57FDF68714F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22" creationId="{70610DB8-C296-5761-3C1B-18067E8E7EF1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23" creationId="{643E146B-C4FF-C6CA-6CFA-194D571C0831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24" creationId="{4FBFA06E-EDAC-6386-C5EA-1EF70B65EBED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25" creationId="{73E5E7B8-E0C1-5E64-1361-92D8D54288F9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31" creationId="{E13C8419-8388-4895-5D99-76A29DD757C3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32" creationId="{B27BCB8D-B4AC-28FD-F2F3-BA8B33461C4A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33" creationId="{E94839CF-7ABE-C52C-74B8-337828117C28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34" creationId="{84A4D595-3136-B3D2-CAE0-3454B52897CD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35" creationId="{527F327C-4B8E-554E-D90D-B8B4A3482307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37" creationId="{F8B9DC98-A9B6-4192-9094-656A6A868074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38" creationId="{911D7000-6129-3469-0060-80DC03C68974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39" creationId="{84496D09-2B94-ADC2-3068-492BF69A3366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40" creationId="{D6D16EC0-C03E-E464-0FA7-6383EBEBFB1D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41" creationId="{2B95410E-8A8B-7DDB-E0A1-859DAAA001E3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42" creationId="{849B2A88-6F47-04C3-7840-A8529FA76DE2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43" creationId="{9A4B7154-9464-E0B3-5498-101ABF5783F5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44" creationId="{D61485FE-B277-E92A-08AE-6B923807DAF5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45" creationId="{F5659E39-E548-97FB-D7D1-766068BC2B3A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46" creationId="{FDD97334-D9A7-172B-9311-13BEA9987114}"/>
          </ac:spMkLst>
        </pc:spChg>
        <pc:spChg chg="add del mod">
          <ac:chgData name="Tay Zhan Keith" userId="c2142f1051427aa6" providerId="LiveId" clId="{0103E415-F0E5-4C38-BD13-E70C07142734}" dt="2023-09-03T12:20:40.606" v="1465"/>
          <ac:spMkLst>
            <pc:docMk/>
            <pc:sldMk cId="3319461450" sldId="275"/>
            <ac:spMk id="147" creationId="{F9BE8D20-40D1-79E7-3D92-72C64076455A}"/>
          </ac:spMkLst>
        </pc:spChg>
        <pc:spChg chg="add mod">
          <ac:chgData name="Tay Zhan Keith" userId="c2142f1051427aa6" providerId="LiveId" clId="{0103E415-F0E5-4C38-BD13-E70C07142734}" dt="2023-09-03T12:23:36.468" v="1479"/>
          <ac:spMkLst>
            <pc:docMk/>
            <pc:sldMk cId="3319461450" sldId="275"/>
            <ac:spMk id="148" creationId="{80781D94-A8B1-E758-8974-6C7EEBE56309}"/>
          </ac:spMkLst>
        </pc:spChg>
        <pc:spChg chg="add mod">
          <ac:chgData name="Tay Zhan Keith" userId="c2142f1051427aa6" providerId="LiveId" clId="{0103E415-F0E5-4C38-BD13-E70C07142734}" dt="2023-09-03T15:24:34.330" v="1567" actId="1076"/>
          <ac:spMkLst>
            <pc:docMk/>
            <pc:sldMk cId="3319461450" sldId="275"/>
            <ac:spMk id="149" creationId="{0D6AC086-FABD-3F1F-3980-3CF6B91A2296}"/>
          </ac:spMkLst>
        </pc:spChg>
        <pc:picChg chg="add mod">
          <ac:chgData name="Tay Zhan Keith" userId="c2142f1051427aa6" providerId="LiveId" clId="{0103E415-F0E5-4C38-BD13-E70C07142734}" dt="2023-09-03T12:16:45.493" v="1451" actId="1076"/>
          <ac:picMkLst>
            <pc:docMk/>
            <pc:sldMk cId="3319461450" sldId="275"/>
            <ac:picMk id="5" creationId="{D8BB676D-294A-B96E-5EC4-197B733F09A7}"/>
          </ac:picMkLst>
        </pc:picChg>
        <pc:picChg chg="add mod">
          <ac:chgData name="Tay Zhan Keith" userId="c2142f1051427aa6" providerId="LiveId" clId="{0103E415-F0E5-4C38-BD13-E70C07142734}" dt="2023-09-03T12:16:16.136" v="1449"/>
          <ac:picMkLst>
            <pc:docMk/>
            <pc:sldMk cId="3319461450" sldId="275"/>
            <ac:picMk id="42" creationId="{4A2ABFA9-A4CB-0A02-EA55-A3BE7F380D7E}"/>
          </ac:picMkLst>
        </pc:picChg>
        <pc:picChg chg="add del mod">
          <ac:chgData name="Tay Zhan Keith" userId="c2142f1051427aa6" providerId="LiveId" clId="{0103E415-F0E5-4C38-BD13-E70C07142734}" dt="2023-09-03T12:20:40.606" v="1465"/>
          <ac:picMkLst>
            <pc:docMk/>
            <pc:sldMk cId="3319461450" sldId="275"/>
            <ac:picMk id="77" creationId="{A55619B2-5B8D-DDB6-B733-7F9B031B30BD}"/>
          </ac:picMkLst>
        </pc:picChg>
        <pc:picChg chg="add del mod">
          <ac:chgData name="Tay Zhan Keith" userId="c2142f1051427aa6" providerId="LiveId" clId="{0103E415-F0E5-4C38-BD13-E70C07142734}" dt="2023-09-03T12:20:40.606" v="1465"/>
          <ac:picMkLst>
            <pc:docMk/>
            <pc:sldMk cId="3319461450" sldId="275"/>
            <ac:picMk id="114" creationId="{0CA1E594-6518-7F5E-F0D5-2D109225E46C}"/>
          </ac:picMkLst>
        </pc:pic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37" creationId="{8A804F83-701D-E50A-C747-AB45019DFD3A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38" creationId="{A5BCFFDE-0541-0451-B9C3-93CC80D118D8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39" creationId="{321E77C4-FC39-212D-517F-53FD296178EB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40" creationId="{9D5FC263-7EDE-3AB6-47F1-B5D5C86B639A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41" creationId="{F03BD728-B2EE-617B-88B5-A42A31DE272C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43" creationId="{4C69453A-8FD9-1C62-074D-EE1EDB0458BB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44" creationId="{12FEBFF7-9337-C7A4-CFA7-781F38D8073B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45" creationId="{06F26FD9-0CE5-72B9-2CFE-9CE81ECBB531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46" creationId="{58B5F29C-3FBF-C0D4-AE6C-23A2BD2CD8A6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47" creationId="{8AC36A64-53C4-4524-5D60-CC8401EF56D4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48" creationId="{A09566D2-75ED-A440-BA61-F584EBCC8ABA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54" creationId="{22BB75BB-30AD-AF3A-FBB8-A5E198DFECA9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55" creationId="{0F8AF483-BD56-24AC-C793-CBB564750780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56" creationId="{5FCDE347-538D-50AB-A946-AFCF7D7DB799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57" creationId="{82BF92AA-23F8-BEDA-A7A3-C7D5648E2A06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58" creationId="{07FB4E35-267F-261D-F176-3920A234FE98}"/>
          </ac:cxnSpMkLst>
        </pc:cxnChg>
        <pc:cxnChg chg="add mod">
          <ac:chgData name="Tay Zhan Keith" userId="c2142f1051427aa6" providerId="LiveId" clId="{0103E415-F0E5-4C38-BD13-E70C07142734}" dt="2023-09-03T12:16:16.136" v="1449"/>
          <ac:cxnSpMkLst>
            <pc:docMk/>
            <pc:sldMk cId="3319461450" sldId="275"/>
            <ac:cxnSpMk id="64" creationId="{D17A1417-D967-6E0F-C8FB-327CCF05F181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09" creationId="{02DD81AC-539C-562F-5450-0EEAA6365667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10" creationId="{192FE345-2E4F-6F84-0B43-E3016B330969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11" creationId="{69A05BC7-FDA2-D6D7-94AA-79D67B4208E5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12" creationId="{C72B5F02-08F2-C592-6EB3-E6A86D990454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13" creationId="{B64FAFD3-8EDC-21F8-0CC2-9D721B95ED0D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15" creationId="{775F65D4-6C9C-7869-024E-0A2D5EF246E4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16" creationId="{3CCA6DF9-9E6E-C15A-4773-636B6E7493C6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17" creationId="{B6BC8DE4-A8EF-41BC-35AF-35C2A9601896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18" creationId="{F9803862-EDBB-7CAC-3E62-6E67841E574F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19" creationId="{5034A35E-9AF6-B763-3348-FCEAFFE11C52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20" creationId="{1E8FD153-7D34-7504-A97F-B547DB83FFE5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26" creationId="{228C9B6B-7F63-2444-7C89-2A40207C8671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27" creationId="{A3C5AEF4-CE4F-20CD-60AB-4E80D82E2F69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28" creationId="{49B511EB-C5CF-7805-C924-2364B2FB3A84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29" creationId="{64532446-4DFA-4BF8-2341-198EC6F42F5A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30" creationId="{BB557CA9-3EE9-E1B9-DBB6-4A7647929804}"/>
          </ac:cxnSpMkLst>
        </pc:cxnChg>
        <pc:cxnChg chg="add del mod">
          <ac:chgData name="Tay Zhan Keith" userId="c2142f1051427aa6" providerId="LiveId" clId="{0103E415-F0E5-4C38-BD13-E70C07142734}" dt="2023-09-03T12:20:40.606" v="1465"/>
          <ac:cxnSpMkLst>
            <pc:docMk/>
            <pc:sldMk cId="3319461450" sldId="275"/>
            <ac:cxnSpMk id="136" creationId="{3359BAD3-C21D-A441-06B7-31A9C3F56CC0}"/>
          </ac:cxnSpMkLst>
        </pc:cxnChg>
      </pc:sldChg>
      <pc:sldChg chg="addSp delSp modSp new mod modAnim">
        <pc:chgData name="Tay Zhan Keith" userId="c2142f1051427aa6" providerId="LiveId" clId="{0103E415-F0E5-4C38-BD13-E70C07142734}" dt="2023-09-05T12:53:35.158" v="11926"/>
        <pc:sldMkLst>
          <pc:docMk/>
          <pc:sldMk cId="1919292425" sldId="276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1919292425" sldId="276"/>
            <ac:spMk id="2" creationId="{294DB67C-29F1-3A3D-A277-B2151D198FF2}"/>
          </ac:spMkLst>
        </pc:spChg>
        <pc:spChg chg="del">
          <ac:chgData name="Tay Zhan Keith" userId="c2142f1051427aa6" providerId="LiveId" clId="{0103E415-F0E5-4C38-BD13-E70C07142734}" dt="2023-09-03T17:26:15.798" v="3037" actId="478"/>
          <ac:spMkLst>
            <pc:docMk/>
            <pc:sldMk cId="1919292425" sldId="276"/>
            <ac:spMk id="3" creationId="{65573D08-98CD-0D9B-ACDF-C054BE14D75F}"/>
          </ac:spMkLst>
        </pc:spChg>
        <pc:picChg chg="add mod modCrop">
          <ac:chgData name="Tay Zhan Keith" userId="c2142f1051427aa6" providerId="LiveId" clId="{0103E415-F0E5-4C38-BD13-E70C07142734}" dt="2023-09-03T17:28:07.967" v="3058" actId="732"/>
          <ac:picMkLst>
            <pc:docMk/>
            <pc:sldMk cId="1919292425" sldId="276"/>
            <ac:picMk id="4" creationId="{4721D0B5-9357-3F16-17E3-6FA0E350CFCB}"/>
          </ac:picMkLst>
        </pc:picChg>
        <pc:picChg chg="add mod modCrop">
          <ac:chgData name="Tay Zhan Keith" userId="c2142f1051427aa6" providerId="LiveId" clId="{0103E415-F0E5-4C38-BD13-E70C07142734}" dt="2023-09-03T17:28:00.329" v="3057" actId="732"/>
          <ac:picMkLst>
            <pc:docMk/>
            <pc:sldMk cId="1919292425" sldId="276"/>
            <ac:picMk id="5" creationId="{1CB3D960-7EAC-F3E0-2F68-B2A36F8C40F5}"/>
          </ac:picMkLst>
        </pc:picChg>
        <pc:picChg chg="add mod modCrop">
          <ac:chgData name="Tay Zhan Keith" userId="c2142f1051427aa6" providerId="LiveId" clId="{0103E415-F0E5-4C38-BD13-E70C07142734}" dt="2023-09-03T17:27:45.703" v="3055" actId="732"/>
          <ac:picMkLst>
            <pc:docMk/>
            <pc:sldMk cId="1919292425" sldId="276"/>
            <ac:picMk id="6" creationId="{A66D88F7-937C-E7A9-74C6-88A497B93BBF}"/>
          </ac:picMkLst>
        </pc:picChg>
        <pc:picChg chg="add mod modCrop">
          <ac:chgData name="Tay Zhan Keith" userId="c2142f1051427aa6" providerId="LiveId" clId="{0103E415-F0E5-4C38-BD13-E70C07142734}" dt="2023-09-03T17:27:34.812" v="3053" actId="732"/>
          <ac:picMkLst>
            <pc:docMk/>
            <pc:sldMk cId="1919292425" sldId="276"/>
            <ac:picMk id="7" creationId="{345E85D1-49CD-E74E-79FB-5270A2335CD0}"/>
          </ac:picMkLst>
        </pc:picChg>
      </pc:sldChg>
      <pc:sldChg chg="addSp delSp modSp new mod modAnim">
        <pc:chgData name="Tay Zhan Keith" userId="c2142f1051427aa6" providerId="LiveId" clId="{0103E415-F0E5-4C38-BD13-E70C07142734}" dt="2023-09-05T12:53:35.158" v="11926"/>
        <pc:sldMkLst>
          <pc:docMk/>
          <pc:sldMk cId="1952026633" sldId="277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1952026633" sldId="277"/>
            <ac:spMk id="2" creationId="{FAE79655-82B3-5072-D159-8EE71CCCCB2D}"/>
          </ac:spMkLst>
        </pc:spChg>
        <pc:spChg chg="del">
          <ac:chgData name="Tay Zhan Keith" userId="c2142f1051427aa6" providerId="LiveId" clId="{0103E415-F0E5-4C38-BD13-E70C07142734}" dt="2023-09-03T17:29:01.725" v="3087" actId="478"/>
          <ac:spMkLst>
            <pc:docMk/>
            <pc:sldMk cId="1952026633" sldId="277"/>
            <ac:spMk id="3" creationId="{38A4F48B-3C43-6FAE-C5C7-CBE68794829A}"/>
          </ac:spMkLst>
        </pc:spChg>
        <pc:spChg chg="add mod">
          <ac:chgData name="Tay Zhan Keith" userId="c2142f1051427aa6" providerId="LiveId" clId="{0103E415-F0E5-4C38-BD13-E70C07142734}" dt="2023-09-05T11:12:28.792" v="11820" actId="1038"/>
          <ac:spMkLst>
            <pc:docMk/>
            <pc:sldMk cId="1952026633" sldId="277"/>
            <ac:spMk id="3" creationId="{9CBF1CE6-0366-FAA4-31E1-4CD83586555F}"/>
          </ac:spMkLst>
        </pc:spChg>
        <pc:picChg chg="add mod">
          <ac:chgData name="Tay Zhan Keith" userId="c2142f1051427aa6" providerId="LiveId" clId="{0103E415-F0E5-4C38-BD13-E70C07142734}" dt="2023-09-03T17:29:20.878" v="3093" actId="1076"/>
          <ac:picMkLst>
            <pc:docMk/>
            <pc:sldMk cId="1952026633" sldId="277"/>
            <ac:picMk id="5" creationId="{B9FF31F6-C9B2-BC47-C6C9-1A9DBD002C62}"/>
          </ac:picMkLst>
        </pc:picChg>
      </pc:sldChg>
      <pc:sldChg chg="addSp delSp modSp new mod">
        <pc:chgData name="Tay Zhan Keith" userId="c2142f1051427aa6" providerId="LiveId" clId="{0103E415-F0E5-4C38-BD13-E70C07142734}" dt="2023-09-05T12:53:35.158" v="11926"/>
        <pc:sldMkLst>
          <pc:docMk/>
          <pc:sldMk cId="3548863949" sldId="278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3548863949" sldId="278"/>
            <ac:spMk id="2" creationId="{3D43774D-8B93-56B5-9BAE-F32C67083114}"/>
          </ac:spMkLst>
        </pc:spChg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3548863949" sldId="278"/>
            <ac:spMk id="3" creationId="{F91964DD-1A1D-F3EC-3E6D-A7B243E69865}"/>
          </ac:spMkLst>
        </pc:spChg>
        <pc:spChg chg="add del mod">
          <ac:chgData name="Tay Zhan Keith" userId="c2142f1051427aa6" providerId="LiveId" clId="{0103E415-F0E5-4C38-BD13-E70C07142734}" dt="2023-09-03T17:33:11.236" v="3315"/>
          <ac:spMkLst>
            <pc:docMk/>
            <pc:sldMk cId="3548863949" sldId="278"/>
            <ac:spMk id="4" creationId="{C20FEE11-1D89-D843-51C6-BA3127BE734C}"/>
          </ac:spMkLst>
        </pc:spChg>
      </pc:sldChg>
      <pc:sldChg chg="new del">
        <pc:chgData name="Tay Zhan Keith" userId="c2142f1051427aa6" providerId="LiveId" clId="{0103E415-F0E5-4C38-BD13-E70C07142734}" dt="2023-09-03T21:07:27.301" v="5001" actId="47"/>
        <pc:sldMkLst>
          <pc:docMk/>
          <pc:sldMk cId="1963970607" sldId="279"/>
        </pc:sldMkLst>
      </pc:sldChg>
      <pc:sldChg chg="addSp delSp modSp add mod modAnim">
        <pc:chgData name="Tay Zhan Keith" userId="c2142f1051427aa6" providerId="LiveId" clId="{0103E415-F0E5-4C38-BD13-E70C07142734}" dt="2023-09-05T12:53:35.158" v="11926"/>
        <pc:sldMkLst>
          <pc:docMk/>
          <pc:sldMk cId="1586040554" sldId="280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1586040554" sldId="280"/>
            <ac:spMk id="2" creationId="{3D43774D-8B93-56B5-9BAE-F32C67083114}"/>
          </ac:spMkLst>
        </pc:spChg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1586040554" sldId="280"/>
            <ac:spMk id="3" creationId="{F91964DD-1A1D-F3EC-3E6D-A7B243E69865}"/>
          </ac:spMkLst>
        </pc:spChg>
        <pc:spChg chg="add mod">
          <ac:chgData name="Tay Zhan Keith" userId="c2142f1051427aa6" providerId="LiveId" clId="{0103E415-F0E5-4C38-BD13-E70C07142734}" dt="2023-09-04T16:20:42.466" v="8309" actId="20577"/>
          <ac:spMkLst>
            <pc:docMk/>
            <pc:sldMk cId="1586040554" sldId="280"/>
            <ac:spMk id="4" creationId="{16700FEE-0903-10EF-8237-838582C0EEA4}"/>
          </ac:spMkLst>
        </pc:spChg>
        <pc:spChg chg="add del mod">
          <ac:chgData name="Tay Zhan Keith" userId="c2142f1051427aa6" providerId="LiveId" clId="{0103E415-F0E5-4C38-BD13-E70C07142734}" dt="2023-09-03T17:34:23.159" v="3333" actId="478"/>
          <ac:spMkLst>
            <pc:docMk/>
            <pc:sldMk cId="1586040554" sldId="280"/>
            <ac:spMk id="4" creationId="{89D1FB50-49F2-3D65-8FF3-1E5F8CF9D27F}"/>
          </ac:spMkLst>
        </pc:spChg>
        <pc:spChg chg="add mod">
          <ac:chgData name="Tay Zhan Keith" userId="c2142f1051427aa6" providerId="LiveId" clId="{0103E415-F0E5-4C38-BD13-E70C07142734}" dt="2023-09-03T17:38:00.441" v="3557" actId="20577"/>
          <ac:spMkLst>
            <pc:docMk/>
            <pc:sldMk cId="1586040554" sldId="280"/>
            <ac:spMk id="5" creationId="{7149C614-4173-89CD-7BAD-5DBE22DB7BC6}"/>
          </ac:spMkLst>
        </pc:spChg>
        <pc:spChg chg="add del">
          <ac:chgData name="Tay Zhan Keith" userId="c2142f1051427aa6" providerId="LiveId" clId="{0103E415-F0E5-4C38-BD13-E70C07142734}" dt="2023-09-03T18:40:23.973" v="3715" actId="22"/>
          <ac:spMkLst>
            <pc:docMk/>
            <pc:sldMk cId="1586040554" sldId="280"/>
            <ac:spMk id="16" creationId="{3405BA88-62B3-E3FB-D143-4EB5097A0844}"/>
          </ac:spMkLst>
        </pc:spChg>
        <pc:spChg chg="add mod">
          <ac:chgData name="Tay Zhan Keith" userId="c2142f1051427aa6" providerId="LiveId" clId="{0103E415-F0E5-4C38-BD13-E70C07142734}" dt="2023-09-03T18:42:05.085" v="3740" actId="1076"/>
          <ac:spMkLst>
            <pc:docMk/>
            <pc:sldMk cId="1586040554" sldId="280"/>
            <ac:spMk id="19" creationId="{8046ECAB-3C7C-C699-BD86-6FAFF80749AC}"/>
          </ac:spMkLst>
        </pc:spChg>
        <pc:spChg chg="add mod">
          <ac:chgData name="Tay Zhan Keith" userId="c2142f1051427aa6" providerId="LiveId" clId="{0103E415-F0E5-4C38-BD13-E70C07142734}" dt="2023-09-03T18:42:22.304" v="3761" actId="1076"/>
          <ac:spMkLst>
            <pc:docMk/>
            <pc:sldMk cId="1586040554" sldId="280"/>
            <ac:spMk id="20" creationId="{4E2C0364-3C33-8449-E054-1F31A4D8FE5F}"/>
          </ac:spMkLst>
        </pc:spChg>
        <pc:picChg chg="add del mod ord">
          <ac:chgData name="Tay Zhan Keith" userId="c2142f1051427aa6" providerId="LiveId" clId="{0103E415-F0E5-4C38-BD13-E70C07142734}" dt="2023-09-03T18:34:26.926" v="3690" actId="478"/>
          <ac:picMkLst>
            <pc:docMk/>
            <pc:sldMk cId="1586040554" sldId="280"/>
            <ac:picMk id="7" creationId="{75892DE6-4ACF-ABA4-32E0-93B5DB2D05EE}"/>
          </ac:picMkLst>
        </pc:picChg>
        <pc:picChg chg="add mod modCrop">
          <ac:chgData name="Tay Zhan Keith" userId="c2142f1051427aa6" providerId="LiveId" clId="{0103E415-F0E5-4C38-BD13-E70C07142734}" dt="2023-09-03T18:36:28.072" v="3701" actId="1076"/>
          <ac:picMkLst>
            <pc:docMk/>
            <pc:sldMk cId="1586040554" sldId="280"/>
            <ac:picMk id="9" creationId="{6CCC3E36-47F0-B3A7-C6F1-FBA51CE11384}"/>
          </ac:picMkLst>
        </pc:picChg>
        <pc:picChg chg="add del mod modCrop">
          <ac:chgData name="Tay Zhan Keith" userId="c2142f1051427aa6" providerId="LiveId" clId="{0103E415-F0E5-4C38-BD13-E70C07142734}" dt="2023-09-03T18:41:03.366" v="3726" actId="478"/>
          <ac:picMkLst>
            <pc:docMk/>
            <pc:sldMk cId="1586040554" sldId="280"/>
            <ac:picMk id="11" creationId="{96B06132-5D20-728A-4316-F7C9745F6152}"/>
          </ac:picMkLst>
        </pc:picChg>
        <pc:picChg chg="add mod modCrop">
          <ac:chgData name="Tay Zhan Keith" userId="c2142f1051427aa6" providerId="LiveId" clId="{0103E415-F0E5-4C38-BD13-E70C07142734}" dt="2023-09-03T18:41:26.302" v="3729" actId="1076"/>
          <ac:picMkLst>
            <pc:docMk/>
            <pc:sldMk cId="1586040554" sldId="280"/>
            <ac:picMk id="18" creationId="{77AC1496-E174-CC32-5F62-24C44A36D1C4}"/>
          </ac:picMkLst>
        </pc:picChg>
        <pc:cxnChg chg="add mod">
          <ac:chgData name="Tay Zhan Keith" userId="c2142f1051427aa6" providerId="LiveId" clId="{0103E415-F0E5-4C38-BD13-E70C07142734}" dt="2023-09-03T18:37:04.954" v="3708" actId="14100"/>
          <ac:cxnSpMkLst>
            <pc:docMk/>
            <pc:sldMk cId="1586040554" sldId="280"/>
            <ac:cxnSpMk id="13" creationId="{E35EECFF-0F0A-43F3-7A82-DAD0D074A977}"/>
          </ac:cxnSpMkLst>
        </pc:cxnChg>
      </pc:sldChg>
      <pc:sldChg chg="addSp delSp modSp add mod addAnim delAnim modAnim">
        <pc:chgData name="Tay Zhan Keith" userId="c2142f1051427aa6" providerId="LiveId" clId="{0103E415-F0E5-4C38-BD13-E70C07142734}" dt="2023-09-05T12:53:35.158" v="11926"/>
        <pc:sldMkLst>
          <pc:docMk/>
          <pc:sldMk cId="2014967705" sldId="281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014967705" sldId="281"/>
            <ac:spMk id="2" creationId="{3D43774D-8B93-56B5-9BAE-F32C67083114}"/>
          </ac:spMkLst>
        </pc:spChg>
        <pc:spChg chg="mod ord">
          <ac:chgData name="Tay Zhan Keith" userId="c2142f1051427aa6" providerId="LiveId" clId="{0103E415-F0E5-4C38-BD13-E70C07142734}" dt="2023-09-05T12:53:35.158" v="11926"/>
          <ac:spMkLst>
            <pc:docMk/>
            <pc:sldMk cId="2014967705" sldId="281"/>
            <ac:spMk id="3" creationId="{F91964DD-1A1D-F3EC-3E6D-A7B243E69865}"/>
          </ac:spMkLst>
        </pc:spChg>
        <pc:spChg chg="add del mod">
          <ac:chgData name="Tay Zhan Keith" userId="c2142f1051427aa6" providerId="LiveId" clId="{0103E415-F0E5-4C38-BD13-E70C07142734}" dt="2023-09-03T18:44:47.367" v="3780"/>
          <ac:spMkLst>
            <pc:docMk/>
            <pc:sldMk cId="2014967705" sldId="281"/>
            <ac:spMk id="4" creationId="{79ADCB5D-A1D6-BD22-E91A-982F0731D784}"/>
          </ac:spMkLst>
        </pc:spChg>
        <pc:spChg chg="add mod">
          <ac:chgData name="Tay Zhan Keith" userId="c2142f1051427aa6" providerId="LiveId" clId="{0103E415-F0E5-4C38-BD13-E70C07142734}" dt="2023-09-04T15:26:42.018" v="7354"/>
          <ac:spMkLst>
            <pc:docMk/>
            <pc:sldMk cId="2014967705" sldId="281"/>
            <ac:spMk id="7" creationId="{8FD9AC19-DD5F-588A-B399-7D5E5013E40B}"/>
          </ac:spMkLst>
        </pc:spChg>
        <pc:spChg chg="add del">
          <ac:chgData name="Tay Zhan Keith" userId="c2142f1051427aa6" providerId="LiveId" clId="{0103E415-F0E5-4C38-BD13-E70C07142734}" dt="2023-09-03T19:10:28.213" v="4137" actId="22"/>
          <ac:spMkLst>
            <pc:docMk/>
            <pc:sldMk cId="2014967705" sldId="281"/>
            <ac:spMk id="8" creationId="{C5B9241D-8608-FE6F-E0E0-24B08F408621}"/>
          </ac:spMkLst>
        </pc:spChg>
        <pc:spChg chg="add mod ord">
          <ac:chgData name="Tay Zhan Keith" userId="c2142f1051427aa6" providerId="LiveId" clId="{0103E415-F0E5-4C38-BD13-E70C07142734}" dt="2023-09-03T19:49:45.432" v="4628" actId="167"/>
          <ac:spMkLst>
            <pc:docMk/>
            <pc:sldMk cId="2014967705" sldId="281"/>
            <ac:spMk id="9" creationId="{5F308267-BFDD-54EC-5BAA-3C350EA14923}"/>
          </ac:spMkLst>
        </pc:spChg>
        <pc:spChg chg="add del mod">
          <ac:chgData name="Tay Zhan Keith" userId="c2142f1051427aa6" providerId="LiveId" clId="{0103E415-F0E5-4C38-BD13-E70C07142734}" dt="2023-09-04T15:26:41.024" v="7353" actId="478"/>
          <ac:spMkLst>
            <pc:docMk/>
            <pc:sldMk cId="2014967705" sldId="281"/>
            <ac:spMk id="13" creationId="{142D3844-3C6D-8EC3-88A3-FBD1E604EAA0}"/>
          </ac:spMkLst>
        </pc:spChg>
        <pc:spChg chg="add del mod">
          <ac:chgData name="Tay Zhan Keith" userId="c2142f1051427aa6" providerId="LiveId" clId="{0103E415-F0E5-4C38-BD13-E70C07142734}" dt="2023-09-04T15:26:41.024" v="7353" actId="478"/>
          <ac:spMkLst>
            <pc:docMk/>
            <pc:sldMk cId="2014967705" sldId="281"/>
            <ac:spMk id="15" creationId="{B05620DF-21C4-A3A5-DDEE-C8C34EEE0D98}"/>
          </ac:spMkLst>
        </pc:spChg>
        <pc:spChg chg="add mod">
          <ac:chgData name="Tay Zhan Keith" userId="c2142f1051427aa6" providerId="LiveId" clId="{0103E415-F0E5-4C38-BD13-E70C07142734}" dt="2023-09-04T15:26:42.018" v="7354"/>
          <ac:spMkLst>
            <pc:docMk/>
            <pc:sldMk cId="2014967705" sldId="281"/>
            <ac:spMk id="18" creationId="{7E4249E1-3B21-2B34-61DF-3BB44274750E}"/>
          </ac:spMkLst>
        </pc:spChg>
        <pc:spChg chg="add mod">
          <ac:chgData name="Tay Zhan Keith" userId="c2142f1051427aa6" providerId="LiveId" clId="{0103E415-F0E5-4C38-BD13-E70C07142734}" dt="2023-09-04T15:26:42.018" v="7354"/>
          <ac:spMkLst>
            <pc:docMk/>
            <pc:sldMk cId="2014967705" sldId="281"/>
            <ac:spMk id="41" creationId="{514DF0F9-390B-E5E9-23A4-2705DE816A21}"/>
          </ac:spMkLst>
        </pc:spChg>
        <pc:spChg chg="add mod">
          <ac:chgData name="Tay Zhan Keith" userId="c2142f1051427aa6" providerId="LiveId" clId="{0103E415-F0E5-4C38-BD13-E70C07142734}" dt="2023-09-04T15:26:42.018" v="7354"/>
          <ac:spMkLst>
            <pc:docMk/>
            <pc:sldMk cId="2014967705" sldId="281"/>
            <ac:spMk id="42" creationId="{144EC3D8-40FB-CD6C-9689-105E4A7B2559}"/>
          </ac:spMkLst>
        </pc:spChg>
        <pc:picChg chg="add mod">
          <ac:chgData name="Tay Zhan Keith" userId="c2142f1051427aa6" providerId="LiveId" clId="{0103E415-F0E5-4C38-BD13-E70C07142734}" dt="2023-09-04T15:26:42.018" v="7354"/>
          <ac:picMkLst>
            <pc:docMk/>
            <pc:sldMk cId="2014967705" sldId="281"/>
            <ac:picMk id="4" creationId="{CFDA1B7B-1C6A-6888-7456-2E3ACB155EF6}"/>
          </ac:picMkLst>
        </pc:picChg>
        <pc:picChg chg="add mod">
          <ac:chgData name="Tay Zhan Keith" userId="c2142f1051427aa6" providerId="LiveId" clId="{0103E415-F0E5-4C38-BD13-E70C07142734}" dt="2023-09-04T15:26:42.018" v="7354"/>
          <ac:picMkLst>
            <pc:docMk/>
            <pc:sldMk cId="2014967705" sldId="281"/>
            <ac:picMk id="5" creationId="{F7D428CB-369C-CD1A-0D8F-59D81B139F1B}"/>
          </ac:picMkLst>
        </pc:picChg>
        <pc:picChg chg="add del mod">
          <ac:chgData name="Tay Zhan Keith" userId="c2142f1051427aa6" providerId="LiveId" clId="{0103E415-F0E5-4C38-BD13-E70C07142734}" dt="2023-09-03T18:44:46.692" v="3779" actId="22"/>
          <ac:picMkLst>
            <pc:docMk/>
            <pc:sldMk cId="2014967705" sldId="281"/>
            <ac:picMk id="6" creationId="{579F87CD-6D72-373E-F053-E90A41DE0360}"/>
          </ac:picMkLst>
        </pc:picChg>
        <pc:picChg chg="add mod">
          <ac:chgData name="Tay Zhan Keith" userId="c2142f1051427aa6" providerId="LiveId" clId="{0103E415-F0E5-4C38-BD13-E70C07142734}" dt="2023-09-04T15:26:42.018" v="7354"/>
          <ac:picMkLst>
            <pc:docMk/>
            <pc:sldMk cId="2014967705" sldId="281"/>
            <ac:picMk id="6" creationId="{ACCE7178-30DE-7A65-BF5B-6FA8E60E81C7}"/>
          </ac:picMkLst>
        </pc:picChg>
        <pc:picChg chg="add mod">
          <ac:chgData name="Tay Zhan Keith" userId="c2142f1051427aa6" providerId="LiveId" clId="{0103E415-F0E5-4C38-BD13-E70C07142734}" dt="2023-09-04T15:26:42.018" v="7354"/>
          <ac:picMkLst>
            <pc:docMk/>
            <pc:sldMk cId="2014967705" sldId="281"/>
            <ac:picMk id="8" creationId="{9E46E4FB-210A-ABB1-AF2A-880B3F7505BF}"/>
          </ac:picMkLst>
        </pc:picChg>
        <pc:picChg chg="add del mod">
          <ac:chgData name="Tay Zhan Keith" userId="c2142f1051427aa6" providerId="LiveId" clId="{0103E415-F0E5-4C38-BD13-E70C07142734}" dt="2023-09-04T15:26:41.024" v="7353" actId="478"/>
          <ac:picMkLst>
            <pc:docMk/>
            <pc:sldMk cId="2014967705" sldId="281"/>
            <ac:picMk id="10" creationId="{0C9EED51-DDA6-18B2-1CBF-21FBAA6E3F9C}"/>
          </ac:picMkLst>
        </pc:picChg>
        <pc:picChg chg="add del mod">
          <ac:chgData name="Tay Zhan Keith" userId="c2142f1051427aa6" providerId="LiveId" clId="{0103E415-F0E5-4C38-BD13-E70C07142734}" dt="2023-09-04T15:26:41.024" v="7353" actId="478"/>
          <ac:picMkLst>
            <pc:docMk/>
            <pc:sldMk cId="2014967705" sldId="281"/>
            <ac:picMk id="11" creationId="{E36A6542-5649-A9E0-5786-98B1AA28D761}"/>
          </ac:picMkLst>
        </pc:picChg>
        <pc:picChg chg="add del mod">
          <ac:chgData name="Tay Zhan Keith" userId="c2142f1051427aa6" providerId="LiveId" clId="{0103E415-F0E5-4C38-BD13-E70C07142734}" dt="2023-09-04T15:26:41.024" v="7353" actId="478"/>
          <ac:picMkLst>
            <pc:docMk/>
            <pc:sldMk cId="2014967705" sldId="281"/>
            <ac:picMk id="12" creationId="{6C439742-1AB9-F502-01EC-87095653372B}"/>
          </ac:picMkLst>
        </pc:picChg>
        <pc:picChg chg="add del mod">
          <ac:chgData name="Tay Zhan Keith" userId="c2142f1051427aa6" providerId="LiveId" clId="{0103E415-F0E5-4C38-BD13-E70C07142734}" dt="2023-09-04T15:26:41.024" v="7353" actId="478"/>
          <ac:picMkLst>
            <pc:docMk/>
            <pc:sldMk cId="2014967705" sldId="281"/>
            <ac:picMk id="14" creationId="{E5FF079E-1202-FB68-825B-849873F56A2A}"/>
          </ac:picMkLst>
        </pc:picChg>
        <pc:picChg chg="add del mod">
          <ac:chgData name="Tay Zhan Keith" userId="c2142f1051427aa6" providerId="LiveId" clId="{0103E415-F0E5-4C38-BD13-E70C07142734}" dt="2023-09-04T15:26:41.024" v="7353" actId="478"/>
          <ac:picMkLst>
            <pc:docMk/>
            <pc:sldMk cId="2014967705" sldId="281"/>
            <ac:picMk id="16" creationId="{DE716134-E435-4E8A-39D4-9C713F682919}"/>
          </ac:picMkLst>
        </pc:picChg>
        <pc:picChg chg="add mod">
          <ac:chgData name="Tay Zhan Keith" userId="c2142f1051427aa6" providerId="LiveId" clId="{0103E415-F0E5-4C38-BD13-E70C07142734}" dt="2023-09-04T15:26:42.018" v="7354"/>
          <ac:picMkLst>
            <pc:docMk/>
            <pc:sldMk cId="2014967705" sldId="281"/>
            <ac:picMk id="19" creationId="{C78F4D0C-C80A-EC5E-9A02-A8BD39AA9271}"/>
          </ac:picMkLst>
        </pc:picChg>
        <pc:picChg chg="add del mod modCrop">
          <ac:chgData name="Tay Zhan Keith" userId="c2142f1051427aa6" providerId="LiveId" clId="{0103E415-F0E5-4C38-BD13-E70C07142734}" dt="2023-09-03T19:26:33.741" v="4318" actId="478"/>
          <ac:picMkLst>
            <pc:docMk/>
            <pc:sldMk cId="2014967705" sldId="281"/>
            <ac:picMk id="21" creationId="{7A136279-F0E7-FF93-2F6A-D8F866127BC5}"/>
          </ac:picMkLst>
        </pc:picChg>
        <pc:cxnChg chg="add del mod">
          <ac:chgData name="Tay Zhan Keith" userId="c2142f1051427aa6" providerId="LiveId" clId="{0103E415-F0E5-4C38-BD13-E70C07142734}" dt="2023-09-04T15:26:41.024" v="7353" actId="478"/>
          <ac:cxnSpMkLst>
            <pc:docMk/>
            <pc:sldMk cId="2014967705" sldId="281"/>
            <ac:cxnSpMk id="17" creationId="{63EB3CBF-3D1B-BADE-658A-7BCC8008624A}"/>
          </ac:cxnSpMkLst>
        </pc:cxnChg>
        <pc:cxnChg chg="add del mod">
          <ac:chgData name="Tay Zhan Keith" userId="c2142f1051427aa6" providerId="LiveId" clId="{0103E415-F0E5-4C38-BD13-E70C07142734}" dt="2023-09-03T19:14:09.056" v="4212"/>
          <ac:cxnSpMkLst>
            <pc:docMk/>
            <pc:sldMk cId="2014967705" sldId="281"/>
            <ac:cxnSpMk id="19" creationId="{60BEA8D6-70BD-9E9A-87B1-9F7791C7A469}"/>
          </ac:cxnSpMkLst>
        </pc:cxnChg>
        <pc:cxnChg chg="add del mod">
          <ac:chgData name="Tay Zhan Keith" userId="c2142f1051427aa6" providerId="LiveId" clId="{0103E415-F0E5-4C38-BD13-E70C07142734}" dt="2023-09-04T15:26:41.024" v="7353" actId="478"/>
          <ac:cxnSpMkLst>
            <pc:docMk/>
            <pc:sldMk cId="2014967705" sldId="281"/>
            <ac:cxnSpMk id="20" creationId="{4FE3D830-1D3B-A55C-1908-B820CA49B281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21" creationId="{B2ADB6A6-AB2C-7669-CB8E-FCB7087EEECC}"/>
          </ac:cxnSpMkLst>
        </pc:cxnChg>
        <pc:cxnChg chg="add del mod">
          <ac:chgData name="Tay Zhan Keith" userId="c2142f1051427aa6" providerId="LiveId" clId="{0103E415-F0E5-4C38-BD13-E70C07142734}" dt="2023-09-03T19:26:39.220" v="4320" actId="478"/>
          <ac:cxnSpMkLst>
            <pc:docMk/>
            <pc:sldMk cId="2014967705" sldId="281"/>
            <ac:cxnSpMk id="22" creationId="{106D4DF5-B0F5-B8FE-4480-D88B98EFA9B4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22" creationId="{9CE2F23F-CDED-5CA9-B343-12F442B6CBE7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23" creationId="{105CD6C9-C794-99C2-288D-31E8E06B63D4}"/>
          </ac:cxnSpMkLst>
        </pc:cxnChg>
        <pc:cxnChg chg="add del mod">
          <ac:chgData name="Tay Zhan Keith" userId="c2142f1051427aa6" providerId="LiveId" clId="{0103E415-F0E5-4C38-BD13-E70C07142734}" dt="2023-09-03T19:26:45.256" v="4323" actId="478"/>
          <ac:cxnSpMkLst>
            <pc:docMk/>
            <pc:sldMk cId="2014967705" sldId="281"/>
            <ac:cxnSpMk id="23" creationId="{149F3D4E-1E64-335E-37A5-D5471932B86E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24" creationId="{4F1EEC15-F9B4-6126-94E9-F866FB97BDC3}"/>
          </ac:cxnSpMkLst>
        </pc:cxnChg>
        <pc:cxnChg chg="add del mod">
          <ac:chgData name="Tay Zhan Keith" userId="c2142f1051427aa6" providerId="LiveId" clId="{0103E415-F0E5-4C38-BD13-E70C07142734}" dt="2023-09-03T19:26:32.361" v="4317" actId="478"/>
          <ac:cxnSpMkLst>
            <pc:docMk/>
            <pc:sldMk cId="2014967705" sldId="281"/>
            <ac:cxnSpMk id="24" creationId="{C10A9CC9-79EF-4BFE-6B28-1D2727BCA0CB}"/>
          </ac:cxnSpMkLst>
        </pc:cxnChg>
        <pc:cxnChg chg="add del mod">
          <ac:chgData name="Tay Zhan Keith" userId="c2142f1051427aa6" providerId="LiveId" clId="{0103E415-F0E5-4C38-BD13-E70C07142734}" dt="2023-09-03T19:26:37.571" v="4319" actId="478"/>
          <ac:cxnSpMkLst>
            <pc:docMk/>
            <pc:sldMk cId="2014967705" sldId="281"/>
            <ac:cxnSpMk id="25" creationId="{8DD266F9-00D4-DBAC-D838-458A69D9924C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25" creationId="{AE0A30BC-4716-4CE5-9E2D-902640436DF2}"/>
          </ac:cxnSpMkLst>
        </pc:cxnChg>
        <pc:cxnChg chg="add del mod">
          <ac:chgData name="Tay Zhan Keith" userId="c2142f1051427aa6" providerId="LiveId" clId="{0103E415-F0E5-4C38-BD13-E70C07142734}" dt="2023-09-04T15:26:41.024" v="7353" actId="478"/>
          <ac:cxnSpMkLst>
            <pc:docMk/>
            <pc:sldMk cId="2014967705" sldId="281"/>
            <ac:cxnSpMk id="26" creationId="{DCC354D7-C8B9-4593-AC1A-FBE95481B692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27" creationId="{3821C6A5-5430-1DDB-1134-70601D3F89D0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28" creationId="{6537BDB0-D568-399A-18F8-993689B4DD32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29" creationId="{B7BF316B-FEE7-56D3-AAB7-E48C03DE569B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30" creationId="{32AB1189-6539-09F9-410F-270EFEAB65FD}"/>
          </ac:cxnSpMkLst>
        </pc:cxnChg>
        <pc:cxnChg chg="add del mod">
          <ac:chgData name="Tay Zhan Keith" userId="c2142f1051427aa6" providerId="LiveId" clId="{0103E415-F0E5-4C38-BD13-E70C07142734}" dt="2023-09-04T15:26:41.024" v="7353" actId="478"/>
          <ac:cxnSpMkLst>
            <pc:docMk/>
            <pc:sldMk cId="2014967705" sldId="281"/>
            <ac:cxnSpMk id="31" creationId="{73926B68-2438-3744-C0AB-EF876A3180E5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32" creationId="{A1F5451B-9502-DE31-7226-51D894044BC3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33" creationId="{D23BDEE3-E7AB-7602-8D5E-DF5117C46E1E}"/>
          </ac:cxnSpMkLst>
        </pc:cxnChg>
        <pc:cxnChg chg="add del mod">
          <ac:chgData name="Tay Zhan Keith" userId="c2142f1051427aa6" providerId="LiveId" clId="{0103E415-F0E5-4C38-BD13-E70C07142734}" dt="2023-09-04T15:26:41.024" v="7353" actId="478"/>
          <ac:cxnSpMkLst>
            <pc:docMk/>
            <pc:sldMk cId="2014967705" sldId="281"/>
            <ac:cxnSpMk id="34" creationId="{228EDEFD-F53E-0900-1DAB-D8E7F847F913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35" creationId="{33F56374-FEB2-84FA-3635-34FE5C5A32A0}"/>
          </ac:cxnSpMkLst>
        </pc:cxnChg>
        <pc:cxnChg chg="add del mod">
          <ac:chgData name="Tay Zhan Keith" userId="c2142f1051427aa6" providerId="LiveId" clId="{0103E415-F0E5-4C38-BD13-E70C07142734}" dt="2023-09-04T15:26:41.024" v="7353" actId="478"/>
          <ac:cxnSpMkLst>
            <pc:docMk/>
            <pc:sldMk cId="2014967705" sldId="281"/>
            <ac:cxnSpMk id="36" creationId="{19AE2A0A-B8D3-09D0-ABC1-9D550EBD9753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37" creationId="{89307B44-7C50-82AD-DE94-DDE004F2F71F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38" creationId="{F9F73B25-483B-C8B0-9B64-EDA91A97C4FD}"/>
          </ac:cxnSpMkLst>
        </pc:cxnChg>
        <pc:cxnChg chg="add del mod">
          <ac:chgData name="Tay Zhan Keith" userId="c2142f1051427aa6" providerId="LiveId" clId="{0103E415-F0E5-4C38-BD13-E70C07142734}" dt="2023-09-04T15:26:41.024" v="7353" actId="478"/>
          <ac:cxnSpMkLst>
            <pc:docMk/>
            <pc:sldMk cId="2014967705" sldId="281"/>
            <ac:cxnSpMk id="39" creationId="{8C2F25DC-1314-8EEB-D09E-969122FEFABE}"/>
          </ac:cxnSpMkLst>
        </pc:cxnChg>
        <pc:cxnChg chg="add mod">
          <ac:chgData name="Tay Zhan Keith" userId="c2142f1051427aa6" providerId="LiveId" clId="{0103E415-F0E5-4C38-BD13-E70C07142734}" dt="2023-09-04T15:26:42.018" v="7354"/>
          <ac:cxnSpMkLst>
            <pc:docMk/>
            <pc:sldMk cId="2014967705" sldId="281"/>
            <ac:cxnSpMk id="40" creationId="{E114E0FB-29D7-E8D1-2DF6-7C9150F872D3}"/>
          </ac:cxnSpMkLst>
        </pc:cxnChg>
        <pc:cxnChg chg="add del mod">
          <ac:chgData name="Tay Zhan Keith" userId="c2142f1051427aa6" providerId="LiveId" clId="{0103E415-F0E5-4C38-BD13-E70C07142734}" dt="2023-09-04T15:26:41.024" v="7353" actId="478"/>
          <ac:cxnSpMkLst>
            <pc:docMk/>
            <pc:sldMk cId="2014967705" sldId="281"/>
            <ac:cxnSpMk id="44" creationId="{011F2716-3E2A-0A88-7CD3-0C3B3F847BF9}"/>
          </ac:cxnSpMkLst>
        </pc:cxnChg>
        <pc:cxnChg chg="add del mod">
          <ac:chgData name="Tay Zhan Keith" userId="c2142f1051427aa6" providerId="LiveId" clId="{0103E415-F0E5-4C38-BD13-E70C07142734}" dt="2023-09-04T15:26:41.024" v="7353" actId="478"/>
          <ac:cxnSpMkLst>
            <pc:docMk/>
            <pc:sldMk cId="2014967705" sldId="281"/>
            <ac:cxnSpMk id="48" creationId="{90D7EF5E-53FD-625A-DADC-635AD96C5FB7}"/>
          </ac:cxnSpMkLst>
        </pc:cxnChg>
      </pc:sldChg>
      <pc:sldChg chg="addSp delSp modSp add mod ord delAnim modAnim">
        <pc:chgData name="Tay Zhan Keith" userId="c2142f1051427aa6" providerId="LiveId" clId="{0103E415-F0E5-4C38-BD13-E70C07142734}" dt="2023-09-05T12:53:35.158" v="11926"/>
        <pc:sldMkLst>
          <pc:docMk/>
          <pc:sldMk cId="681589262" sldId="282"/>
        </pc:sldMkLst>
        <pc:spChg chg="add del mod">
          <ac:chgData name="Tay Zhan Keith" userId="c2142f1051427aa6" providerId="LiveId" clId="{0103E415-F0E5-4C38-BD13-E70C07142734}" dt="2023-09-05T12:53:35.158" v="11926"/>
          <ac:spMkLst>
            <pc:docMk/>
            <pc:sldMk cId="681589262" sldId="282"/>
            <ac:spMk id="2" creationId="{3D43774D-8B93-56B5-9BAE-F32C67083114}"/>
          </ac:spMkLst>
        </pc:spChg>
        <pc:spChg chg="add del mod">
          <ac:chgData name="Tay Zhan Keith" userId="c2142f1051427aa6" providerId="LiveId" clId="{0103E415-F0E5-4C38-BD13-E70C07142734}" dt="2023-09-05T12:53:35.158" v="11926"/>
          <ac:spMkLst>
            <pc:docMk/>
            <pc:sldMk cId="681589262" sldId="282"/>
            <ac:spMk id="3" creationId="{F91964DD-1A1D-F3EC-3E6D-A7B243E69865}"/>
          </ac:spMkLst>
        </pc:spChg>
        <pc:spChg chg="add mod">
          <ac:chgData name="Tay Zhan Keith" userId="c2142f1051427aa6" providerId="LiveId" clId="{0103E415-F0E5-4C38-BD13-E70C07142734}" dt="2023-09-03T19:09:38.034" v="4133" actId="207"/>
          <ac:spMkLst>
            <pc:docMk/>
            <pc:sldMk cId="681589262" sldId="282"/>
            <ac:spMk id="4" creationId="{934473FA-F2FA-590C-3282-D21CAAF7B861}"/>
          </ac:spMkLst>
        </pc:spChg>
        <pc:spChg chg="add del mod">
          <ac:chgData name="Tay Zhan Keith" userId="c2142f1051427aa6" providerId="LiveId" clId="{0103E415-F0E5-4C38-BD13-E70C07142734}" dt="2023-09-03T21:09:39.322" v="5029" actId="478"/>
          <ac:spMkLst>
            <pc:docMk/>
            <pc:sldMk cId="681589262" sldId="282"/>
            <ac:spMk id="35" creationId="{51A047D6-C4FB-BB9A-63EB-52A6FB66F133}"/>
          </ac:spMkLst>
        </pc:spChg>
        <pc:spChg chg="add del mod">
          <ac:chgData name="Tay Zhan Keith" userId="c2142f1051427aa6" providerId="LiveId" clId="{0103E415-F0E5-4C38-BD13-E70C07142734}" dt="2023-09-03T21:09:38.192" v="5027" actId="478"/>
          <ac:spMkLst>
            <pc:docMk/>
            <pc:sldMk cId="681589262" sldId="282"/>
            <ac:spMk id="37" creationId="{75396052-2502-79E4-E2B5-BD81723BBEF4}"/>
          </ac:spMkLst>
        </pc:spChg>
        <pc:picChg chg="add mod">
          <ac:chgData name="Tay Zhan Keith" userId="c2142f1051427aa6" providerId="LiveId" clId="{0103E415-F0E5-4C38-BD13-E70C07142734}" dt="2023-09-03T19:06:19.343" v="4119" actId="1076"/>
          <ac:picMkLst>
            <pc:docMk/>
            <pc:sldMk cId="681589262" sldId="282"/>
            <ac:picMk id="6" creationId="{3D83F387-50E7-05C8-10C4-71E39DCA8D80}"/>
          </ac:picMkLst>
        </pc:picChg>
        <pc:picChg chg="add del">
          <ac:chgData name="Tay Zhan Keith" userId="c2142f1051427aa6" providerId="LiveId" clId="{0103E415-F0E5-4C38-BD13-E70C07142734}" dt="2023-09-03T18:45:06.133" v="3786" actId="22"/>
          <ac:picMkLst>
            <pc:docMk/>
            <pc:sldMk cId="681589262" sldId="282"/>
            <ac:picMk id="8" creationId="{4B084F37-A249-078B-4C25-84780C36E364}"/>
          </ac:picMkLst>
        </pc:picChg>
        <pc:picChg chg="add mod modCrop">
          <ac:chgData name="Tay Zhan Keith" userId="c2142f1051427aa6" providerId="LiveId" clId="{0103E415-F0E5-4C38-BD13-E70C07142734}" dt="2023-09-03T19:00:51.877" v="4009" actId="1076"/>
          <ac:picMkLst>
            <pc:docMk/>
            <pc:sldMk cId="681589262" sldId="282"/>
            <ac:picMk id="21" creationId="{38832767-DFC5-4D0B-26AF-F9EAADFF3CCC}"/>
          </ac:picMkLst>
        </pc:picChg>
        <pc:picChg chg="add mod ord modCrop">
          <ac:chgData name="Tay Zhan Keith" userId="c2142f1051427aa6" providerId="LiveId" clId="{0103E415-F0E5-4C38-BD13-E70C07142734}" dt="2023-09-03T19:15:11.337" v="4222" actId="166"/>
          <ac:picMkLst>
            <pc:docMk/>
            <pc:sldMk cId="681589262" sldId="282"/>
            <ac:picMk id="23" creationId="{53F19BE3-4B4B-F36E-866B-AE93D5B786A8}"/>
          </ac:picMkLst>
        </pc:picChg>
        <pc:cxnChg chg="add mod">
          <ac:chgData name="Tay Zhan Keith" userId="c2142f1051427aa6" providerId="LiveId" clId="{0103E415-F0E5-4C38-BD13-E70C07142734}" dt="2023-09-03T19:07:06.692" v="4125" actId="1038"/>
          <ac:cxnSpMkLst>
            <pc:docMk/>
            <pc:sldMk cId="681589262" sldId="282"/>
            <ac:cxnSpMk id="9" creationId="{1E3DBB4F-E43B-D4F3-F916-24C08CE18262}"/>
          </ac:cxnSpMkLst>
        </pc:cxnChg>
        <pc:cxnChg chg="add del mod">
          <ac:chgData name="Tay Zhan Keith" userId="c2142f1051427aa6" providerId="LiveId" clId="{0103E415-F0E5-4C38-BD13-E70C07142734}" dt="2023-09-03T18:52:16.026" v="3819" actId="478"/>
          <ac:cxnSpMkLst>
            <pc:docMk/>
            <pc:sldMk cId="681589262" sldId="282"/>
            <ac:cxnSpMk id="12" creationId="{50EB19D1-744D-587F-DD57-C1BCE40CE03B}"/>
          </ac:cxnSpMkLst>
        </pc:cxnChg>
        <pc:cxnChg chg="add mod">
          <ac:chgData name="Tay Zhan Keith" userId="c2142f1051427aa6" providerId="LiveId" clId="{0103E415-F0E5-4C38-BD13-E70C07142734}" dt="2023-09-03T19:06:54.121" v="4123" actId="1076"/>
          <ac:cxnSpMkLst>
            <pc:docMk/>
            <pc:sldMk cId="681589262" sldId="282"/>
            <ac:cxnSpMk id="13" creationId="{461EE407-701D-2C54-E7EE-4ED47FC19BD8}"/>
          </ac:cxnSpMkLst>
        </pc:cxnChg>
        <pc:cxnChg chg="add mod">
          <ac:chgData name="Tay Zhan Keith" userId="c2142f1051427aa6" providerId="LiveId" clId="{0103E415-F0E5-4C38-BD13-E70C07142734}" dt="2023-09-03T19:06:54.121" v="4123" actId="1076"/>
          <ac:cxnSpMkLst>
            <pc:docMk/>
            <pc:sldMk cId="681589262" sldId="282"/>
            <ac:cxnSpMk id="15" creationId="{8EE07B33-AC11-88D4-38D7-737272056E03}"/>
          </ac:cxnSpMkLst>
        </pc:cxnChg>
        <pc:cxnChg chg="add mod">
          <ac:chgData name="Tay Zhan Keith" userId="c2142f1051427aa6" providerId="LiveId" clId="{0103E415-F0E5-4C38-BD13-E70C07142734}" dt="2023-09-03T19:07:30.747" v="4129" actId="14100"/>
          <ac:cxnSpMkLst>
            <pc:docMk/>
            <pc:sldMk cId="681589262" sldId="282"/>
            <ac:cxnSpMk id="17" creationId="{E6736A40-F853-7716-2617-875A85878848}"/>
          </ac:cxnSpMkLst>
        </pc:cxnChg>
        <pc:cxnChg chg="add mod">
          <ac:chgData name="Tay Zhan Keith" userId="c2142f1051427aa6" providerId="LiveId" clId="{0103E415-F0E5-4C38-BD13-E70C07142734}" dt="2023-09-03T19:01:04.858" v="4013" actId="14100"/>
          <ac:cxnSpMkLst>
            <pc:docMk/>
            <pc:sldMk cId="681589262" sldId="282"/>
            <ac:cxnSpMk id="19" creationId="{AA82D388-27E5-A73C-D851-B5C8C39EA36A}"/>
          </ac:cxnSpMkLst>
        </pc:cxnChg>
        <pc:cxnChg chg="add mod">
          <ac:chgData name="Tay Zhan Keith" userId="c2142f1051427aa6" providerId="LiveId" clId="{0103E415-F0E5-4C38-BD13-E70C07142734}" dt="2023-09-03T19:01:08.619" v="4015" actId="1076"/>
          <ac:cxnSpMkLst>
            <pc:docMk/>
            <pc:sldMk cId="681589262" sldId="282"/>
            <ac:cxnSpMk id="29" creationId="{D6FF9CA7-0B76-05C1-76D2-D1B5F46473CE}"/>
          </ac:cxnSpMkLst>
        </pc:cxnChg>
        <pc:cxnChg chg="add mod">
          <ac:chgData name="Tay Zhan Keith" userId="c2142f1051427aa6" providerId="LiveId" clId="{0103E415-F0E5-4C38-BD13-E70C07142734}" dt="2023-09-03T19:02:41.240" v="4084" actId="1076"/>
          <ac:cxnSpMkLst>
            <pc:docMk/>
            <pc:sldMk cId="681589262" sldId="282"/>
            <ac:cxnSpMk id="30" creationId="{6732B55A-AF4A-9E6E-04DB-3F40EF085093}"/>
          </ac:cxnSpMkLst>
        </pc:cxnChg>
        <pc:cxnChg chg="add mod">
          <ac:chgData name="Tay Zhan Keith" userId="c2142f1051427aa6" providerId="LiveId" clId="{0103E415-F0E5-4C38-BD13-E70C07142734}" dt="2023-09-03T19:02:28.084" v="4082" actId="1076"/>
          <ac:cxnSpMkLst>
            <pc:docMk/>
            <pc:sldMk cId="681589262" sldId="282"/>
            <ac:cxnSpMk id="31" creationId="{B075EDD3-2C9D-AAB4-4D34-883C2B2E93F9}"/>
          </ac:cxnSpMkLst>
        </pc:cxnChg>
        <pc:cxnChg chg="add mod">
          <ac:chgData name="Tay Zhan Keith" userId="c2142f1051427aa6" providerId="LiveId" clId="{0103E415-F0E5-4C38-BD13-E70C07142734}" dt="2023-09-03T19:02:36.747" v="4083" actId="1076"/>
          <ac:cxnSpMkLst>
            <pc:docMk/>
            <pc:sldMk cId="681589262" sldId="282"/>
            <ac:cxnSpMk id="32" creationId="{FFCAED4C-29DD-C348-8188-49EE43353A6A}"/>
          </ac:cxnSpMkLst>
        </pc:cxnChg>
        <pc:cxnChg chg="add mod">
          <ac:chgData name="Tay Zhan Keith" userId="c2142f1051427aa6" providerId="LiveId" clId="{0103E415-F0E5-4C38-BD13-E70C07142734}" dt="2023-09-03T19:02:19.604" v="4081" actId="1038"/>
          <ac:cxnSpMkLst>
            <pc:docMk/>
            <pc:sldMk cId="681589262" sldId="282"/>
            <ac:cxnSpMk id="33" creationId="{42A02C40-7687-667F-DD15-1B4FC25D006A}"/>
          </ac:cxnSpMkLst>
        </pc:cxnChg>
      </pc:sldChg>
      <pc:sldChg chg="new del">
        <pc:chgData name="Tay Zhan Keith" userId="c2142f1051427aa6" providerId="LiveId" clId="{0103E415-F0E5-4C38-BD13-E70C07142734}" dt="2023-09-03T18:41:52.707" v="3731" actId="680"/>
        <pc:sldMkLst>
          <pc:docMk/>
          <pc:sldMk cId="1021785577" sldId="283"/>
        </pc:sldMkLst>
      </pc:sldChg>
      <pc:sldChg chg="addSp delSp modSp add mod addAnim delAnim modAnim">
        <pc:chgData name="Tay Zhan Keith" userId="c2142f1051427aa6" providerId="LiveId" clId="{0103E415-F0E5-4C38-BD13-E70C07142734}" dt="2023-09-06T10:54:22.849" v="11956" actId="1076"/>
        <pc:sldMkLst>
          <pc:docMk/>
          <pc:sldMk cId="2037081319" sldId="283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037081319" sldId="283"/>
            <ac:spMk id="2" creationId="{3D43774D-8B93-56B5-9BAE-F32C67083114}"/>
          </ac:spMkLst>
        </pc:spChg>
        <pc:spChg chg="mod ord">
          <ac:chgData name="Tay Zhan Keith" userId="c2142f1051427aa6" providerId="LiveId" clId="{0103E415-F0E5-4C38-BD13-E70C07142734}" dt="2023-09-05T12:53:35.158" v="11926"/>
          <ac:spMkLst>
            <pc:docMk/>
            <pc:sldMk cId="2037081319" sldId="283"/>
            <ac:spMk id="3" creationId="{F91964DD-1A1D-F3EC-3E6D-A7B243E69865}"/>
          </ac:spMkLst>
        </pc:spChg>
        <pc:spChg chg="add mod">
          <ac:chgData name="Tay Zhan Keith" userId="c2142f1051427aa6" providerId="LiveId" clId="{0103E415-F0E5-4C38-BD13-E70C07142734}" dt="2023-09-03T19:16:53.882" v="4270" actId="207"/>
          <ac:spMkLst>
            <pc:docMk/>
            <pc:sldMk cId="2037081319" sldId="283"/>
            <ac:spMk id="4" creationId="{38827265-B4AC-7223-7AFB-8B9903911E80}"/>
          </ac:spMkLst>
        </pc:spChg>
        <pc:spChg chg="add mod">
          <ac:chgData name="Tay Zhan Keith" userId="c2142f1051427aa6" providerId="LiveId" clId="{0103E415-F0E5-4C38-BD13-E70C07142734}" dt="2023-09-03T19:26:27.552" v="4316"/>
          <ac:spMkLst>
            <pc:docMk/>
            <pc:sldMk cId="2037081319" sldId="283"/>
            <ac:spMk id="8" creationId="{4499D776-236D-F781-1035-E08E91D0AB6F}"/>
          </ac:spMkLst>
        </pc:spChg>
        <pc:spChg chg="add mod">
          <ac:chgData name="Tay Zhan Keith" userId="c2142f1051427aa6" providerId="LiveId" clId="{0103E415-F0E5-4C38-BD13-E70C07142734}" dt="2023-09-03T19:26:27.552" v="4316"/>
          <ac:spMkLst>
            <pc:docMk/>
            <pc:sldMk cId="2037081319" sldId="283"/>
            <ac:spMk id="10" creationId="{B4422661-94F4-87E9-5548-FF09D4A5AF2E}"/>
          </ac:spMkLst>
        </pc:spChg>
        <pc:spChg chg="add mod">
          <ac:chgData name="Tay Zhan Keith" userId="c2142f1051427aa6" providerId="LiveId" clId="{0103E415-F0E5-4C38-BD13-E70C07142734}" dt="2023-09-04T15:27:21.816" v="7355"/>
          <ac:spMkLst>
            <pc:docMk/>
            <pc:sldMk cId="2037081319" sldId="283"/>
            <ac:spMk id="30" creationId="{CC42680D-2103-6F39-28CC-6A9D3061D827}"/>
          </ac:spMkLst>
        </pc:spChg>
        <pc:spChg chg="add mod">
          <ac:chgData name="Tay Zhan Keith" userId="c2142f1051427aa6" providerId="LiveId" clId="{0103E415-F0E5-4C38-BD13-E70C07142734}" dt="2023-09-04T15:27:21.816" v="7355"/>
          <ac:spMkLst>
            <pc:docMk/>
            <pc:sldMk cId="2037081319" sldId="283"/>
            <ac:spMk id="31" creationId="{78C11017-CF3A-8F2E-456C-DC409D7F1BC4}"/>
          </ac:spMkLst>
        </pc:spChg>
        <pc:spChg chg="add mod">
          <ac:chgData name="Tay Zhan Keith" userId="c2142f1051427aa6" providerId="LiveId" clId="{0103E415-F0E5-4C38-BD13-E70C07142734}" dt="2023-09-04T15:32:48.448" v="7367" actId="207"/>
          <ac:spMkLst>
            <pc:docMk/>
            <pc:sldMk cId="2037081319" sldId="283"/>
            <ac:spMk id="35" creationId="{5FADD7B4-AD2B-9BA5-468E-F89A2E7C1048}"/>
          </ac:spMkLst>
        </pc:spChg>
        <pc:spChg chg="add mod">
          <ac:chgData name="Tay Zhan Keith" userId="c2142f1051427aa6" providerId="LiveId" clId="{0103E415-F0E5-4C38-BD13-E70C07142734}" dt="2023-09-06T10:50:19.036" v="11933" actId="403"/>
          <ac:spMkLst>
            <pc:docMk/>
            <pc:sldMk cId="2037081319" sldId="283"/>
            <ac:spMk id="36" creationId="{ACD88214-4A2D-08B3-7240-F27B7294926A}"/>
          </ac:spMkLst>
        </pc:spChg>
        <pc:spChg chg="add mod">
          <ac:chgData name="Tay Zhan Keith" userId="c2142f1051427aa6" providerId="LiveId" clId="{0103E415-F0E5-4C38-BD13-E70C07142734}" dt="2023-09-06T10:50:28.451" v="11939" actId="1076"/>
          <ac:spMkLst>
            <pc:docMk/>
            <pc:sldMk cId="2037081319" sldId="283"/>
            <ac:spMk id="37" creationId="{E2EB6E81-3D5F-257D-18BB-E37CEDBCBD75}"/>
          </ac:spMkLst>
        </pc:spChg>
        <pc:spChg chg="add mod">
          <ac:chgData name="Tay Zhan Keith" userId="c2142f1051427aa6" providerId="LiveId" clId="{0103E415-F0E5-4C38-BD13-E70C07142734}" dt="2023-09-06T10:50:34.524" v="11941" actId="1076"/>
          <ac:spMkLst>
            <pc:docMk/>
            <pc:sldMk cId="2037081319" sldId="283"/>
            <ac:spMk id="38" creationId="{8C868774-5652-F970-F072-D0FCDA417CDF}"/>
          </ac:spMkLst>
        </pc:spChg>
        <pc:spChg chg="add mod">
          <ac:chgData name="Tay Zhan Keith" userId="c2142f1051427aa6" providerId="LiveId" clId="{0103E415-F0E5-4C38-BD13-E70C07142734}" dt="2023-09-06T10:50:45.586" v="11945" actId="1076"/>
          <ac:spMkLst>
            <pc:docMk/>
            <pc:sldMk cId="2037081319" sldId="283"/>
            <ac:spMk id="39" creationId="{03AB6F8F-70A1-1391-2AC8-574B1F030A0F}"/>
          </ac:spMkLst>
        </pc:spChg>
        <pc:spChg chg="add mod">
          <ac:chgData name="Tay Zhan Keith" userId="c2142f1051427aa6" providerId="LiveId" clId="{0103E415-F0E5-4C38-BD13-E70C07142734}" dt="2023-09-06T10:54:22.849" v="11956" actId="1076"/>
          <ac:spMkLst>
            <pc:docMk/>
            <pc:sldMk cId="2037081319" sldId="283"/>
            <ac:spMk id="40" creationId="{9EF78553-62F1-76E7-5EDA-EE72D258CCD5}"/>
          </ac:spMkLst>
        </pc:spChg>
        <pc:picChg chg="add mod">
          <ac:chgData name="Tay Zhan Keith" userId="c2142f1051427aa6" providerId="LiveId" clId="{0103E415-F0E5-4C38-BD13-E70C07142734}" dt="2023-09-03T19:26:27.552" v="4316"/>
          <ac:picMkLst>
            <pc:docMk/>
            <pc:sldMk cId="2037081319" sldId="283"/>
            <ac:picMk id="5" creationId="{95E2E999-8458-2C62-6E88-CB40CB2F6B6E}"/>
          </ac:picMkLst>
        </pc:picChg>
        <pc:picChg chg="add mod">
          <ac:chgData name="Tay Zhan Keith" userId="c2142f1051427aa6" providerId="LiveId" clId="{0103E415-F0E5-4C38-BD13-E70C07142734}" dt="2023-09-03T19:26:27.552" v="4316"/>
          <ac:picMkLst>
            <pc:docMk/>
            <pc:sldMk cId="2037081319" sldId="283"/>
            <ac:picMk id="6" creationId="{F7220A8C-1504-2051-102D-11253440F35C}"/>
          </ac:picMkLst>
        </pc:picChg>
        <pc:picChg chg="add mod">
          <ac:chgData name="Tay Zhan Keith" userId="c2142f1051427aa6" providerId="LiveId" clId="{0103E415-F0E5-4C38-BD13-E70C07142734}" dt="2023-09-03T19:26:27.552" v="4316"/>
          <ac:picMkLst>
            <pc:docMk/>
            <pc:sldMk cId="2037081319" sldId="283"/>
            <ac:picMk id="7" creationId="{3A81DDD5-CDA8-E9BD-19DD-C7E49397A2AF}"/>
          </ac:picMkLst>
        </pc:picChg>
        <pc:picChg chg="add mod">
          <ac:chgData name="Tay Zhan Keith" userId="c2142f1051427aa6" providerId="LiveId" clId="{0103E415-F0E5-4C38-BD13-E70C07142734}" dt="2023-09-03T19:26:27.552" v="4316"/>
          <ac:picMkLst>
            <pc:docMk/>
            <pc:sldMk cId="2037081319" sldId="283"/>
            <ac:picMk id="9" creationId="{00E334D1-50A3-B7F4-E23E-ED38DC6203A9}"/>
          </ac:picMkLst>
        </pc:picChg>
        <pc:picChg chg="add mod">
          <ac:chgData name="Tay Zhan Keith" userId="c2142f1051427aa6" providerId="LiveId" clId="{0103E415-F0E5-4C38-BD13-E70C07142734}" dt="2023-09-03T19:26:27.552" v="4316"/>
          <ac:picMkLst>
            <pc:docMk/>
            <pc:sldMk cId="2037081319" sldId="283"/>
            <ac:picMk id="11" creationId="{22078BBC-E816-A97F-B81F-270B7330C5E5}"/>
          </ac:picMkLst>
        </pc:picChg>
        <pc:picChg chg="add mod">
          <ac:chgData name="Tay Zhan Keith" userId="c2142f1051427aa6" providerId="LiveId" clId="{0103E415-F0E5-4C38-BD13-E70C07142734}" dt="2023-09-03T21:02:36.424" v="4936" actId="29295"/>
          <ac:picMkLst>
            <pc:docMk/>
            <pc:sldMk cId="2037081319" sldId="283"/>
            <ac:picMk id="14" creationId="{148B1209-CB93-5858-6BB5-5E9988816BC7}"/>
          </ac:picMkLst>
        </pc:picChg>
        <pc:picChg chg="add mod ord modCrop">
          <ac:chgData name="Tay Zhan Keith" userId="c2142f1051427aa6" providerId="LiveId" clId="{0103E415-F0E5-4C38-BD13-E70C07142734}" dt="2023-09-03T21:05:27.565" v="4996" actId="732"/>
          <ac:picMkLst>
            <pc:docMk/>
            <pc:sldMk cId="2037081319" sldId="283"/>
            <ac:picMk id="23" creationId="{50229AE3-B7DE-CE61-66EA-1E18490CB877}"/>
          </ac:picMkLst>
        </pc:picChg>
        <pc:picChg chg="add del mod">
          <ac:chgData name="Tay Zhan Keith" userId="c2142f1051427aa6" providerId="LiveId" clId="{0103E415-F0E5-4C38-BD13-E70C07142734}" dt="2023-09-03T19:31:56.694" v="4368"/>
          <ac:picMkLst>
            <pc:docMk/>
            <pc:sldMk cId="2037081319" sldId="283"/>
            <ac:picMk id="24" creationId="{32C0D48A-A567-4E4E-757B-2FC63FA15BA8}"/>
          </ac:picMkLst>
        </pc:picChg>
        <pc:picChg chg="add del mod">
          <ac:chgData name="Tay Zhan Keith" userId="c2142f1051427aa6" providerId="LiveId" clId="{0103E415-F0E5-4C38-BD13-E70C07142734}" dt="2023-09-03T19:31:56.130" v="4367"/>
          <ac:picMkLst>
            <pc:docMk/>
            <pc:sldMk cId="2037081319" sldId="283"/>
            <ac:picMk id="25" creationId="{B2FF3CBD-E45C-A9C8-7AC6-A572980E95D0}"/>
          </ac:picMkLst>
        </pc:picChg>
        <pc:picChg chg="add mod">
          <ac:chgData name="Tay Zhan Keith" userId="c2142f1051427aa6" providerId="LiveId" clId="{0103E415-F0E5-4C38-BD13-E70C07142734}" dt="2023-09-03T21:04:00.612" v="4973" actId="571"/>
          <ac:picMkLst>
            <pc:docMk/>
            <pc:sldMk cId="2037081319" sldId="283"/>
            <ac:picMk id="26" creationId="{73A90A0D-1581-D104-CAAA-29F4F8722A36}"/>
          </ac:picMkLst>
        </pc:picChg>
        <pc:cxnChg chg="add mod">
          <ac:chgData name="Tay Zhan Keith" userId="c2142f1051427aa6" providerId="LiveId" clId="{0103E415-F0E5-4C38-BD13-E70C07142734}" dt="2023-09-03T19:26:27.552" v="4316"/>
          <ac:cxnSpMkLst>
            <pc:docMk/>
            <pc:sldMk cId="2037081319" sldId="283"/>
            <ac:cxnSpMk id="12" creationId="{F4106214-D4B1-B2F9-7B05-F0253516E5D3}"/>
          </ac:cxnSpMkLst>
        </pc:cxnChg>
        <pc:cxnChg chg="add mod">
          <ac:chgData name="Tay Zhan Keith" userId="c2142f1051427aa6" providerId="LiveId" clId="{0103E415-F0E5-4C38-BD13-E70C07142734}" dt="2023-09-03T19:26:27.552" v="4316"/>
          <ac:cxnSpMkLst>
            <pc:docMk/>
            <pc:sldMk cId="2037081319" sldId="283"/>
            <ac:cxnSpMk id="13" creationId="{04BA0B9B-1405-9354-6A89-FCE4879A8990}"/>
          </ac:cxnSpMkLst>
        </pc:cxnChg>
        <pc:cxnChg chg="add mod ord">
          <ac:chgData name="Tay Zhan Keith" userId="c2142f1051427aa6" providerId="LiveId" clId="{0103E415-F0E5-4C38-BD13-E70C07142734}" dt="2023-09-03T21:48:15.370" v="5303" actId="166"/>
          <ac:cxnSpMkLst>
            <pc:docMk/>
            <pc:sldMk cId="2037081319" sldId="283"/>
            <ac:cxnSpMk id="15" creationId="{9A9F1DE9-571F-E07E-33E6-DA18D884AC39}"/>
          </ac:cxnSpMkLst>
        </pc:cxnChg>
        <pc:cxnChg chg="add mod ord">
          <ac:chgData name="Tay Zhan Keith" userId="c2142f1051427aa6" providerId="LiveId" clId="{0103E415-F0E5-4C38-BD13-E70C07142734}" dt="2023-09-03T21:48:15.370" v="5303" actId="166"/>
          <ac:cxnSpMkLst>
            <pc:docMk/>
            <pc:sldMk cId="2037081319" sldId="283"/>
            <ac:cxnSpMk id="16" creationId="{CB17D856-81C7-D512-841B-E4261898A65C}"/>
          </ac:cxnSpMkLst>
        </pc:cxnChg>
        <pc:cxnChg chg="add mod ord">
          <ac:chgData name="Tay Zhan Keith" userId="c2142f1051427aa6" providerId="LiveId" clId="{0103E415-F0E5-4C38-BD13-E70C07142734}" dt="2023-09-03T21:48:15.370" v="5303" actId="166"/>
          <ac:cxnSpMkLst>
            <pc:docMk/>
            <pc:sldMk cId="2037081319" sldId="283"/>
            <ac:cxnSpMk id="17" creationId="{DAAC6404-1F5A-B0E3-686A-21DB2A84458A}"/>
          </ac:cxnSpMkLst>
        </pc:cxnChg>
        <pc:cxnChg chg="add mod ord">
          <ac:chgData name="Tay Zhan Keith" userId="c2142f1051427aa6" providerId="LiveId" clId="{0103E415-F0E5-4C38-BD13-E70C07142734}" dt="2023-09-03T21:48:15.370" v="5303" actId="166"/>
          <ac:cxnSpMkLst>
            <pc:docMk/>
            <pc:sldMk cId="2037081319" sldId="283"/>
            <ac:cxnSpMk id="18" creationId="{AD4656B8-7C1E-32D4-DC26-CB6A9A4B1D89}"/>
          </ac:cxnSpMkLst>
        </pc:cxnChg>
        <pc:cxnChg chg="add mod">
          <ac:chgData name="Tay Zhan Keith" userId="c2142f1051427aa6" providerId="LiveId" clId="{0103E415-F0E5-4C38-BD13-E70C07142734}" dt="2023-09-03T21:04:49.244" v="4988" actId="1076"/>
          <ac:cxnSpMkLst>
            <pc:docMk/>
            <pc:sldMk cId="2037081319" sldId="283"/>
            <ac:cxnSpMk id="19" creationId="{67BBF9D0-8D3E-1849-8877-1355935A7D70}"/>
          </ac:cxnSpMkLst>
        </pc:cxnChg>
        <pc:cxnChg chg="add mod">
          <ac:chgData name="Tay Zhan Keith" userId="c2142f1051427aa6" providerId="LiveId" clId="{0103E415-F0E5-4C38-BD13-E70C07142734}" dt="2023-09-03T21:04:39.054" v="4983" actId="1076"/>
          <ac:cxnSpMkLst>
            <pc:docMk/>
            <pc:sldMk cId="2037081319" sldId="283"/>
            <ac:cxnSpMk id="20" creationId="{9B0A209B-1541-159F-7379-9133366A9841}"/>
          </ac:cxnSpMkLst>
        </pc:cxnChg>
        <pc:cxnChg chg="add mod">
          <ac:chgData name="Tay Zhan Keith" userId="c2142f1051427aa6" providerId="LiveId" clId="{0103E415-F0E5-4C38-BD13-E70C07142734}" dt="2023-09-03T21:04:59.672" v="4993" actId="1076"/>
          <ac:cxnSpMkLst>
            <pc:docMk/>
            <pc:sldMk cId="2037081319" sldId="283"/>
            <ac:cxnSpMk id="21" creationId="{288ED346-6755-7F7E-45DB-CF4F4F8F0151}"/>
          </ac:cxnSpMkLst>
        </pc:cxnChg>
        <pc:cxnChg chg="add mod">
          <ac:chgData name="Tay Zhan Keith" userId="c2142f1051427aa6" providerId="LiveId" clId="{0103E415-F0E5-4C38-BD13-E70C07142734}" dt="2023-09-03T21:04:28.728" v="4980" actId="1076"/>
          <ac:cxnSpMkLst>
            <pc:docMk/>
            <pc:sldMk cId="2037081319" sldId="283"/>
            <ac:cxnSpMk id="22" creationId="{D1B968E9-4CF4-A2B7-887D-0BA6F5802917}"/>
          </ac:cxnSpMkLst>
        </pc:cxnChg>
        <pc:cxnChg chg="add mod">
          <ac:chgData name="Tay Zhan Keith" userId="c2142f1051427aa6" providerId="LiveId" clId="{0103E415-F0E5-4C38-BD13-E70C07142734}" dt="2023-09-04T15:27:21.816" v="7355"/>
          <ac:cxnSpMkLst>
            <pc:docMk/>
            <pc:sldMk cId="2037081319" sldId="283"/>
            <ac:cxnSpMk id="24" creationId="{4EA3B237-851C-CBDC-5997-700F31F7B8C9}"/>
          </ac:cxnSpMkLst>
        </pc:cxnChg>
        <pc:cxnChg chg="add mod">
          <ac:chgData name="Tay Zhan Keith" userId="c2142f1051427aa6" providerId="LiveId" clId="{0103E415-F0E5-4C38-BD13-E70C07142734}" dt="2023-09-04T15:27:21.816" v="7355"/>
          <ac:cxnSpMkLst>
            <pc:docMk/>
            <pc:sldMk cId="2037081319" sldId="283"/>
            <ac:cxnSpMk id="25" creationId="{E410C92F-5827-4FA9-225A-EBED9500E6BE}"/>
          </ac:cxnSpMkLst>
        </pc:cxnChg>
        <pc:cxnChg chg="add mod">
          <ac:chgData name="Tay Zhan Keith" userId="c2142f1051427aa6" providerId="LiveId" clId="{0103E415-F0E5-4C38-BD13-E70C07142734}" dt="2023-09-04T15:27:21.816" v="7355"/>
          <ac:cxnSpMkLst>
            <pc:docMk/>
            <pc:sldMk cId="2037081319" sldId="283"/>
            <ac:cxnSpMk id="26" creationId="{9BF0A6B0-BD38-262B-B7B5-F8F1A5B0F73D}"/>
          </ac:cxnSpMkLst>
        </pc:cxnChg>
        <pc:cxnChg chg="add mod">
          <ac:chgData name="Tay Zhan Keith" userId="c2142f1051427aa6" providerId="LiveId" clId="{0103E415-F0E5-4C38-BD13-E70C07142734}" dt="2023-09-04T15:27:21.816" v="7355"/>
          <ac:cxnSpMkLst>
            <pc:docMk/>
            <pc:sldMk cId="2037081319" sldId="283"/>
            <ac:cxnSpMk id="27" creationId="{1B30AFC3-895B-68FE-61FD-8D1F1861BD4D}"/>
          </ac:cxnSpMkLst>
        </pc:cxnChg>
        <pc:cxnChg chg="add del mod">
          <ac:chgData name="Tay Zhan Keith" userId="c2142f1051427aa6" providerId="LiveId" clId="{0103E415-F0E5-4C38-BD13-E70C07142734}" dt="2023-09-03T21:34:26.784" v="5230"/>
          <ac:cxnSpMkLst>
            <pc:docMk/>
            <pc:sldMk cId="2037081319" sldId="283"/>
            <ac:cxnSpMk id="27" creationId="{D03C911D-2BB5-EA71-EE39-6D7200864FC6}"/>
          </ac:cxnSpMkLst>
        </pc:cxnChg>
        <pc:cxnChg chg="add del mod">
          <ac:chgData name="Tay Zhan Keith" userId="c2142f1051427aa6" providerId="LiveId" clId="{0103E415-F0E5-4C38-BD13-E70C07142734}" dt="2023-09-03T21:34:26.784" v="5230"/>
          <ac:cxnSpMkLst>
            <pc:docMk/>
            <pc:sldMk cId="2037081319" sldId="283"/>
            <ac:cxnSpMk id="28" creationId="{1B3042F2-F234-A9C1-B2B4-AEC6661B8675}"/>
          </ac:cxnSpMkLst>
        </pc:cxnChg>
        <pc:cxnChg chg="add mod">
          <ac:chgData name="Tay Zhan Keith" userId="c2142f1051427aa6" providerId="LiveId" clId="{0103E415-F0E5-4C38-BD13-E70C07142734}" dt="2023-09-04T15:27:21.816" v="7355"/>
          <ac:cxnSpMkLst>
            <pc:docMk/>
            <pc:sldMk cId="2037081319" sldId="283"/>
            <ac:cxnSpMk id="28" creationId="{91F5008E-4EB6-3055-8189-B81A95827BCF}"/>
          </ac:cxnSpMkLst>
        </pc:cxnChg>
        <pc:cxnChg chg="add del mod">
          <ac:chgData name="Tay Zhan Keith" userId="c2142f1051427aa6" providerId="LiveId" clId="{0103E415-F0E5-4C38-BD13-E70C07142734}" dt="2023-09-03T21:34:26.784" v="5230"/>
          <ac:cxnSpMkLst>
            <pc:docMk/>
            <pc:sldMk cId="2037081319" sldId="283"/>
            <ac:cxnSpMk id="29" creationId="{66F3EE55-59F9-9068-85CA-31B27F8BDF85}"/>
          </ac:cxnSpMkLst>
        </pc:cxnChg>
        <pc:cxnChg chg="add mod">
          <ac:chgData name="Tay Zhan Keith" userId="c2142f1051427aa6" providerId="LiveId" clId="{0103E415-F0E5-4C38-BD13-E70C07142734}" dt="2023-09-04T15:27:21.816" v="7355"/>
          <ac:cxnSpMkLst>
            <pc:docMk/>
            <pc:sldMk cId="2037081319" sldId="283"/>
            <ac:cxnSpMk id="29" creationId="{DEED5221-A996-F18C-783D-4010D117BF76}"/>
          </ac:cxnSpMkLst>
        </pc:cxnChg>
        <pc:cxnChg chg="add del mod">
          <ac:chgData name="Tay Zhan Keith" userId="c2142f1051427aa6" providerId="LiveId" clId="{0103E415-F0E5-4C38-BD13-E70C07142734}" dt="2023-09-03T21:34:26.784" v="5230"/>
          <ac:cxnSpMkLst>
            <pc:docMk/>
            <pc:sldMk cId="2037081319" sldId="283"/>
            <ac:cxnSpMk id="30" creationId="{341E4845-C584-F5DD-0191-F200F32D8ED7}"/>
          </ac:cxnSpMkLst>
        </pc:cxnChg>
        <pc:cxnChg chg="add del mod">
          <ac:chgData name="Tay Zhan Keith" userId="c2142f1051427aa6" providerId="LiveId" clId="{0103E415-F0E5-4C38-BD13-E70C07142734}" dt="2023-09-03T21:34:26.784" v="5230"/>
          <ac:cxnSpMkLst>
            <pc:docMk/>
            <pc:sldMk cId="2037081319" sldId="283"/>
            <ac:cxnSpMk id="31" creationId="{0624C9CD-71EF-391E-BE3B-0E74B6A7A9A0}"/>
          </ac:cxnSpMkLst>
        </pc:cxnChg>
        <pc:cxnChg chg="add del mod">
          <ac:chgData name="Tay Zhan Keith" userId="c2142f1051427aa6" providerId="LiveId" clId="{0103E415-F0E5-4C38-BD13-E70C07142734}" dt="2023-09-03T21:34:26.784" v="5230"/>
          <ac:cxnSpMkLst>
            <pc:docMk/>
            <pc:sldMk cId="2037081319" sldId="283"/>
            <ac:cxnSpMk id="32" creationId="{31F09C27-A5E8-0653-D9B9-360995F2CAAA}"/>
          </ac:cxnSpMkLst>
        </pc:cxnChg>
        <pc:cxnChg chg="add mod">
          <ac:chgData name="Tay Zhan Keith" userId="c2142f1051427aa6" providerId="LiveId" clId="{0103E415-F0E5-4C38-BD13-E70C07142734}" dt="2023-09-04T15:32:01.123" v="7365" actId="208"/>
          <ac:cxnSpMkLst>
            <pc:docMk/>
            <pc:sldMk cId="2037081319" sldId="283"/>
            <ac:cxnSpMk id="32" creationId="{5C30F6FB-8CC7-92A2-B48E-BE7BE57A0878}"/>
          </ac:cxnSpMkLst>
        </pc:cxnChg>
        <pc:cxnChg chg="add mod">
          <ac:chgData name="Tay Zhan Keith" userId="c2142f1051427aa6" providerId="LiveId" clId="{0103E415-F0E5-4C38-BD13-E70C07142734}" dt="2023-09-04T15:32:01.123" v="7365" actId="208"/>
          <ac:cxnSpMkLst>
            <pc:docMk/>
            <pc:sldMk cId="2037081319" sldId="283"/>
            <ac:cxnSpMk id="33" creationId="{C3114931-84FC-4B77-EC33-A3CC41C5876A}"/>
          </ac:cxnSpMkLst>
        </pc:cxnChg>
        <pc:cxnChg chg="add del mod">
          <ac:chgData name="Tay Zhan Keith" userId="c2142f1051427aa6" providerId="LiveId" clId="{0103E415-F0E5-4C38-BD13-E70C07142734}" dt="2023-09-03T21:34:26.784" v="5230"/>
          <ac:cxnSpMkLst>
            <pc:docMk/>
            <pc:sldMk cId="2037081319" sldId="283"/>
            <ac:cxnSpMk id="33" creationId="{DD56D739-F5E6-C5DA-B2D3-0684D6F2A7A6}"/>
          </ac:cxnSpMkLst>
        </pc:cxnChg>
        <pc:cxnChg chg="add mod">
          <ac:chgData name="Tay Zhan Keith" userId="c2142f1051427aa6" providerId="LiveId" clId="{0103E415-F0E5-4C38-BD13-E70C07142734}" dt="2023-09-04T15:32:01.123" v="7365" actId="208"/>
          <ac:cxnSpMkLst>
            <pc:docMk/>
            <pc:sldMk cId="2037081319" sldId="283"/>
            <ac:cxnSpMk id="34" creationId="{CE4CB89E-A1EC-FD30-91AA-6ED4C9130E98}"/>
          </ac:cxnSpMkLst>
        </pc:cxnChg>
        <pc:cxnChg chg="add del mod">
          <ac:chgData name="Tay Zhan Keith" userId="c2142f1051427aa6" providerId="LiveId" clId="{0103E415-F0E5-4C38-BD13-E70C07142734}" dt="2023-09-03T21:37:04.482" v="5240"/>
          <ac:cxnSpMkLst>
            <pc:docMk/>
            <pc:sldMk cId="2037081319" sldId="283"/>
            <ac:cxnSpMk id="34" creationId="{F23ED3F7-0409-82F0-BD4D-72A8DECB7E3C}"/>
          </ac:cxnSpMkLst>
        </pc:cxnChg>
        <pc:cxnChg chg="add del mod">
          <ac:chgData name="Tay Zhan Keith" userId="c2142f1051427aa6" providerId="LiveId" clId="{0103E415-F0E5-4C38-BD13-E70C07142734}" dt="2023-09-03T21:37:04.482" v="5240"/>
          <ac:cxnSpMkLst>
            <pc:docMk/>
            <pc:sldMk cId="2037081319" sldId="283"/>
            <ac:cxnSpMk id="35" creationId="{DBB550B5-3284-F844-FB0B-0756ECC633CE}"/>
          </ac:cxnSpMkLst>
        </pc:cxnChg>
        <pc:cxnChg chg="add del mod">
          <ac:chgData name="Tay Zhan Keith" userId="c2142f1051427aa6" providerId="LiveId" clId="{0103E415-F0E5-4C38-BD13-E70C07142734}" dt="2023-09-03T21:37:04.482" v="5240"/>
          <ac:cxnSpMkLst>
            <pc:docMk/>
            <pc:sldMk cId="2037081319" sldId="283"/>
            <ac:cxnSpMk id="36" creationId="{CE22C124-48D7-2478-0332-BA8A6764B2A9}"/>
          </ac:cxnSpMkLst>
        </pc:cxnChg>
        <pc:cxnChg chg="add del mod">
          <ac:chgData name="Tay Zhan Keith" userId="c2142f1051427aa6" providerId="LiveId" clId="{0103E415-F0E5-4C38-BD13-E70C07142734}" dt="2023-09-03T21:37:04.482" v="5240"/>
          <ac:cxnSpMkLst>
            <pc:docMk/>
            <pc:sldMk cId="2037081319" sldId="283"/>
            <ac:cxnSpMk id="37" creationId="{8ECD6636-A9E5-87DA-F972-9DEF7D28A46E}"/>
          </ac:cxnSpMkLst>
        </pc:cxnChg>
        <pc:cxnChg chg="add del mod">
          <ac:chgData name="Tay Zhan Keith" userId="c2142f1051427aa6" providerId="LiveId" clId="{0103E415-F0E5-4C38-BD13-E70C07142734}" dt="2023-09-03T21:37:04.482" v="5240"/>
          <ac:cxnSpMkLst>
            <pc:docMk/>
            <pc:sldMk cId="2037081319" sldId="283"/>
            <ac:cxnSpMk id="38" creationId="{AED0EDD9-B55B-58F0-4ECC-0A53CF87C63E}"/>
          </ac:cxnSpMkLst>
        </pc:cxnChg>
        <pc:cxnChg chg="add del mod">
          <ac:chgData name="Tay Zhan Keith" userId="c2142f1051427aa6" providerId="LiveId" clId="{0103E415-F0E5-4C38-BD13-E70C07142734}" dt="2023-09-03T21:37:04.482" v="5240"/>
          <ac:cxnSpMkLst>
            <pc:docMk/>
            <pc:sldMk cId="2037081319" sldId="283"/>
            <ac:cxnSpMk id="39" creationId="{A7D813F7-E3E9-1227-D078-401096465675}"/>
          </ac:cxnSpMkLst>
        </pc:cxnChg>
        <pc:cxnChg chg="add del mod">
          <ac:chgData name="Tay Zhan Keith" userId="c2142f1051427aa6" providerId="LiveId" clId="{0103E415-F0E5-4C38-BD13-E70C07142734}" dt="2023-09-03T21:37:04.482" v="5240"/>
          <ac:cxnSpMkLst>
            <pc:docMk/>
            <pc:sldMk cId="2037081319" sldId="283"/>
            <ac:cxnSpMk id="40" creationId="{7F036C14-A3EB-D97B-45C1-0949C2761316}"/>
          </ac:cxnSpMkLst>
        </pc:cxnChg>
        <pc:cxnChg chg="add del mod">
          <ac:chgData name="Tay Zhan Keith" userId="c2142f1051427aa6" providerId="LiveId" clId="{0103E415-F0E5-4C38-BD13-E70C07142734}" dt="2023-09-03T21:40:35.983" v="5263"/>
          <ac:cxnSpMkLst>
            <pc:docMk/>
            <pc:sldMk cId="2037081319" sldId="283"/>
            <ac:cxnSpMk id="41" creationId="{13F9CC2E-F09C-C691-5EB4-C7F85FF21BB5}"/>
          </ac:cxnSpMkLst>
        </pc:cxnChg>
        <pc:cxnChg chg="add del mod">
          <ac:chgData name="Tay Zhan Keith" userId="c2142f1051427aa6" providerId="LiveId" clId="{0103E415-F0E5-4C38-BD13-E70C07142734}" dt="2023-09-03T21:40:35.983" v="5263"/>
          <ac:cxnSpMkLst>
            <pc:docMk/>
            <pc:sldMk cId="2037081319" sldId="283"/>
            <ac:cxnSpMk id="42" creationId="{1EE37FE1-9539-2233-CB00-EEAD26CBC449}"/>
          </ac:cxnSpMkLst>
        </pc:cxnChg>
        <pc:cxnChg chg="add del mod">
          <ac:chgData name="Tay Zhan Keith" userId="c2142f1051427aa6" providerId="LiveId" clId="{0103E415-F0E5-4C38-BD13-E70C07142734}" dt="2023-09-03T21:40:35.983" v="5263"/>
          <ac:cxnSpMkLst>
            <pc:docMk/>
            <pc:sldMk cId="2037081319" sldId="283"/>
            <ac:cxnSpMk id="43" creationId="{E6604827-14AE-148D-1DDD-E58E42D85EA2}"/>
          </ac:cxnSpMkLst>
        </pc:cxnChg>
        <pc:cxnChg chg="add del mod">
          <ac:chgData name="Tay Zhan Keith" userId="c2142f1051427aa6" providerId="LiveId" clId="{0103E415-F0E5-4C38-BD13-E70C07142734}" dt="2023-09-03T21:40:35.983" v="5263"/>
          <ac:cxnSpMkLst>
            <pc:docMk/>
            <pc:sldMk cId="2037081319" sldId="283"/>
            <ac:cxnSpMk id="44" creationId="{E123141B-B3F6-ADF1-0713-DB83C29740FE}"/>
          </ac:cxnSpMkLst>
        </pc:cxnChg>
        <pc:cxnChg chg="add del mod">
          <ac:chgData name="Tay Zhan Keith" userId="c2142f1051427aa6" providerId="LiveId" clId="{0103E415-F0E5-4C38-BD13-E70C07142734}" dt="2023-09-03T21:40:35.983" v="5263"/>
          <ac:cxnSpMkLst>
            <pc:docMk/>
            <pc:sldMk cId="2037081319" sldId="283"/>
            <ac:cxnSpMk id="45" creationId="{60BD8713-BF17-73BB-A6E2-1D24DD56D08D}"/>
          </ac:cxnSpMkLst>
        </pc:cxnChg>
        <pc:cxnChg chg="add del mod">
          <ac:chgData name="Tay Zhan Keith" userId="c2142f1051427aa6" providerId="LiveId" clId="{0103E415-F0E5-4C38-BD13-E70C07142734}" dt="2023-09-03T21:40:35.983" v="5263"/>
          <ac:cxnSpMkLst>
            <pc:docMk/>
            <pc:sldMk cId="2037081319" sldId="283"/>
            <ac:cxnSpMk id="46" creationId="{1465F2C5-CA8D-17A0-A5D9-5F330C4BB0AE}"/>
          </ac:cxnSpMkLst>
        </pc:cxnChg>
        <pc:cxnChg chg="add del mod">
          <ac:chgData name="Tay Zhan Keith" userId="c2142f1051427aa6" providerId="LiveId" clId="{0103E415-F0E5-4C38-BD13-E70C07142734}" dt="2023-09-03T21:40:35.983" v="5263"/>
          <ac:cxnSpMkLst>
            <pc:docMk/>
            <pc:sldMk cId="2037081319" sldId="283"/>
            <ac:cxnSpMk id="47" creationId="{3C813BC1-CF48-25A4-D787-4102149A7DFA}"/>
          </ac:cxnSpMkLst>
        </pc:cxnChg>
        <pc:cxnChg chg="add del mod">
          <ac:chgData name="Tay Zhan Keith" userId="c2142f1051427aa6" providerId="LiveId" clId="{0103E415-F0E5-4C38-BD13-E70C07142734}" dt="2023-09-03T21:40:35.480" v="5261" actId="571"/>
          <ac:cxnSpMkLst>
            <pc:docMk/>
            <pc:sldMk cId="2037081319" sldId="283"/>
            <ac:cxnSpMk id="48" creationId="{A7D13657-6978-52A4-0AF2-29ECC3E8BAE5}"/>
          </ac:cxnSpMkLst>
        </pc:cxnChg>
        <pc:cxnChg chg="add del mod">
          <ac:chgData name="Tay Zhan Keith" userId="c2142f1051427aa6" providerId="LiveId" clId="{0103E415-F0E5-4C38-BD13-E70C07142734}" dt="2023-09-03T21:40:35.480" v="5261" actId="571"/>
          <ac:cxnSpMkLst>
            <pc:docMk/>
            <pc:sldMk cId="2037081319" sldId="283"/>
            <ac:cxnSpMk id="49" creationId="{62E35502-D9D0-0372-E68C-7507E323E53A}"/>
          </ac:cxnSpMkLst>
        </pc:cxnChg>
        <pc:cxnChg chg="add del mod">
          <ac:chgData name="Tay Zhan Keith" userId="c2142f1051427aa6" providerId="LiveId" clId="{0103E415-F0E5-4C38-BD13-E70C07142734}" dt="2023-09-03T21:40:35.480" v="5261" actId="571"/>
          <ac:cxnSpMkLst>
            <pc:docMk/>
            <pc:sldMk cId="2037081319" sldId="283"/>
            <ac:cxnSpMk id="50" creationId="{FE4B2516-A453-A87A-1AA9-DB1B5C1A6BC5}"/>
          </ac:cxnSpMkLst>
        </pc:cxnChg>
        <pc:cxnChg chg="add mod">
          <ac:chgData name="Tay Zhan Keith" userId="c2142f1051427aa6" providerId="LiveId" clId="{0103E415-F0E5-4C38-BD13-E70C07142734}" dt="2023-09-03T21:41:03.666" v="5274"/>
          <ac:cxnSpMkLst>
            <pc:docMk/>
            <pc:sldMk cId="2037081319" sldId="283"/>
            <ac:cxnSpMk id="51" creationId="{D17353A2-AE72-3BBF-9550-0A9B413446BF}"/>
          </ac:cxnSpMkLst>
        </pc:cxnChg>
        <pc:cxnChg chg="add mod">
          <ac:chgData name="Tay Zhan Keith" userId="c2142f1051427aa6" providerId="LiveId" clId="{0103E415-F0E5-4C38-BD13-E70C07142734}" dt="2023-09-03T21:41:03.666" v="5274"/>
          <ac:cxnSpMkLst>
            <pc:docMk/>
            <pc:sldMk cId="2037081319" sldId="283"/>
            <ac:cxnSpMk id="52" creationId="{6FE1A135-8F1A-EB5D-BD60-20A234694395}"/>
          </ac:cxnSpMkLst>
        </pc:cxnChg>
        <pc:cxnChg chg="add mod">
          <ac:chgData name="Tay Zhan Keith" userId="c2142f1051427aa6" providerId="LiveId" clId="{0103E415-F0E5-4C38-BD13-E70C07142734}" dt="2023-09-03T21:41:03.666" v="5274"/>
          <ac:cxnSpMkLst>
            <pc:docMk/>
            <pc:sldMk cId="2037081319" sldId="283"/>
            <ac:cxnSpMk id="53" creationId="{9B5A742D-97BA-6D34-A145-FC42DE402DC8}"/>
          </ac:cxnSpMkLst>
        </pc:cxnChg>
        <pc:cxnChg chg="add mod">
          <ac:chgData name="Tay Zhan Keith" userId="c2142f1051427aa6" providerId="LiveId" clId="{0103E415-F0E5-4C38-BD13-E70C07142734}" dt="2023-09-03T21:41:03.666" v="5274"/>
          <ac:cxnSpMkLst>
            <pc:docMk/>
            <pc:sldMk cId="2037081319" sldId="283"/>
            <ac:cxnSpMk id="54" creationId="{4F317D5B-5737-5E1B-641B-8452CAD467C7}"/>
          </ac:cxnSpMkLst>
        </pc:cxnChg>
        <pc:cxnChg chg="add mod">
          <ac:chgData name="Tay Zhan Keith" userId="c2142f1051427aa6" providerId="LiveId" clId="{0103E415-F0E5-4C38-BD13-E70C07142734}" dt="2023-09-03T21:41:03.666" v="5274"/>
          <ac:cxnSpMkLst>
            <pc:docMk/>
            <pc:sldMk cId="2037081319" sldId="283"/>
            <ac:cxnSpMk id="55" creationId="{77D0D8A2-9135-03AF-DFED-3E52F9E8A9B8}"/>
          </ac:cxnSpMkLst>
        </pc:cxnChg>
        <pc:cxnChg chg="add mod">
          <ac:chgData name="Tay Zhan Keith" userId="c2142f1051427aa6" providerId="LiveId" clId="{0103E415-F0E5-4C38-BD13-E70C07142734}" dt="2023-09-03T21:41:03.666" v="5274"/>
          <ac:cxnSpMkLst>
            <pc:docMk/>
            <pc:sldMk cId="2037081319" sldId="283"/>
            <ac:cxnSpMk id="56" creationId="{548723E9-13AB-F978-80A7-37812DCAC293}"/>
          </ac:cxnSpMkLst>
        </pc:cxnChg>
        <pc:cxnChg chg="add mod">
          <ac:chgData name="Tay Zhan Keith" userId="c2142f1051427aa6" providerId="LiveId" clId="{0103E415-F0E5-4C38-BD13-E70C07142734}" dt="2023-09-03T21:41:03.666" v="5274"/>
          <ac:cxnSpMkLst>
            <pc:docMk/>
            <pc:sldMk cId="2037081319" sldId="283"/>
            <ac:cxnSpMk id="57" creationId="{C60124DF-5C7C-E2FC-2109-DE217D023839}"/>
          </ac:cxnSpMkLst>
        </pc:cxnChg>
        <pc:cxnChg chg="add del mod">
          <ac:chgData name="Tay Zhan Keith" userId="c2142f1051427aa6" providerId="LiveId" clId="{0103E415-F0E5-4C38-BD13-E70C07142734}" dt="2023-09-03T21:42:52.111" v="5282"/>
          <ac:cxnSpMkLst>
            <pc:docMk/>
            <pc:sldMk cId="2037081319" sldId="283"/>
            <ac:cxnSpMk id="58" creationId="{E9E1F795-6EF8-B1D0-1656-F9EAE21E14BD}"/>
          </ac:cxnSpMkLst>
        </pc:cxnChg>
        <pc:cxnChg chg="add del mod">
          <ac:chgData name="Tay Zhan Keith" userId="c2142f1051427aa6" providerId="LiveId" clId="{0103E415-F0E5-4C38-BD13-E70C07142734}" dt="2023-09-03T21:42:52.111" v="5282"/>
          <ac:cxnSpMkLst>
            <pc:docMk/>
            <pc:sldMk cId="2037081319" sldId="283"/>
            <ac:cxnSpMk id="59" creationId="{DA344D26-8CE0-3CC7-FE94-04DF7E574E90}"/>
          </ac:cxnSpMkLst>
        </pc:cxnChg>
        <pc:cxnChg chg="add del mod">
          <ac:chgData name="Tay Zhan Keith" userId="c2142f1051427aa6" providerId="LiveId" clId="{0103E415-F0E5-4C38-BD13-E70C07142734}" dt="2023-09-03T21:42:52.111" v="5282"/>
          <ac:cxnSpMkLst>
            <pc:docMk/>
            <pc:sldMk cId="2037081319" sldId="283"/>
            <ac:cxnSpMk id="60" creationId="{7623BEC9-9BD9-ACB2-66A0-1C27D4FA3FB5}"/>
          </ac:cxnSpMkLst>
        </pc:cxnChg>
        <pc:cxnChg chg="add del mod">
          <ac:chgData name="Tay Zhan Keith" userId="c2142f1051427aa6" providerId="LiveId" clId="{0103E415-F0E5-4C38-BD13-E70C07142734}" dt="2023-09-03T21:42:52.111" v="5282"/>
          <ac:cxnSpMkLst>
            <pc:docMk/>
            <pc:sldMk cId="2037081319" sldId="283"/>
            <ac:cxnSpMk id="61" creationId="{8397C66A-754B-0B47-4D74-04D4A1A13D22}"/>
          </ac:cxnSpMkLst>
        </pc:cxnChg>
        <pc:cxnChg chg="add del mod">
          <ac:chgData name="Tay Zhan Keith" userId="c2142f1051427aa6" providerId="LiveId" clId="{0103E415-F0E5-4C38-BD13-E70C07142734}" dt="2023-09-03T21:42:52.111" v="5282"/>
          <ac:cxnSpMkLst>
            <pc:docMk/>
            <pc:sldMk cId="2037081319" sldId="283"/>
            <ac:cxnSpMk id="62" creationId="{6D9B11DD-EE55-A769-7E87-0723CE0A5900}"/>
          </ac:cxnSpMkLst>
        </pc:cxnChg>
        <pc:cxnChg chg="add del mod">
          <ac:chgData name="Tay Zhan Keith" userId="c2142f1051427aa6" providerId="LiveId" clId="{0103E415-F0E5-4C38-BD13-E70C07142734}" dt="2023-09-03T21:42:52.111" v="5282"/>
          <ac:cxnSpMkLst>
            <pc:docMk/>
            <pc:sldMk cId="2037081319" sldId="283"/>
            <ac:cxnSpMk id="63" creationId="{19AF17EF-972A-60F0-90A6-F1C351382CAB}"/>
          </ac:cxnSpMkLst>
        </pc:cxnChg>
        <pc:cxnChg chg="add del mod">
          <ac:chgData name="Tay Zhan Keith" userId="c2142f1051427aa6" providerId="LiveId" clId="{0103E415-F0E5-4C38-BD13-E70C07142734}" dt="2023-09-03T21:42:52.111" v="5282"/>
          <ac:cxnSpMkLst>
            <pc:docMk/>
            <pc:sldMk cId="2037081319" sldId="283"/>
            <ac:cxnSpMk id="64" creationId="{22E1EA93-C230-0284-A62C-69A07C89C118}"/>
          </ac:cxnSpMkLst>
        </pc:cxnChg>
        <pc:cxnChg chg="add mod">
          <ac:chgData name="Tay Zhan Keith" userId="c2142f1051427aa6" providerId="LiveId" clId="{0103E415-F0E5-4C38-BD13-E70C07142734}" dt="2023-09-03T21:44:55.757" v="5292" actId="1038"/>
          <ac:cxnSpMkLst>
            <pc:docMk/>
            <pc:sldMk cId="2037081319" sldId="283"/>
            <ac:cxnSpMk id="65" creationId="{6AA48DCB-D2BE-A8BD-EC15-16E886F3348C}"/>
          </ac:cxnSpMkLst>
        </pc:cxnChg>
        <pc:cxnChg chg="add mod">
          <ac:chgData name="Tay Zhan Keith" userId="c2142f1051427aa6" providerId="LiveId" clId="{0103E415-F0E5-4C38-BD13-E70C07142734}" dt="2023-09-03T21:44:55.757" v="5292" actId="1038"/>
          <ac:cxnSpMkLst>
            <pc:docMk/>
            <pc:sldMk cId="2037081319" sldId="283"/>
            <ac:cxnSpMk id="66" creationId="{DA3614A1-A33A-07DB-09B4-280407B1B00C}"/>
          </ac:cxnSpMkLst>
        </pc:cxnChg>
        <pc:cxnChg chg="add mod">
          <ac:chgData name="Tay Zhan Keith" userId="c2142f1051427aa6" providerId="LiveId" clId="{0103E415-F0E5-4C38-BD13-E70C07142734}" dt="2023-09-03T21:44:55.757" v="5292" actId="1038"/>
          <ac:cxnSpMkLst>
            <pc:docMk/>
            <pc:sldMk cId="2037081319" sldId="283"/>
            <ac:cxnSpMk id="67" creationId="{5A262284-AA54-2417-FCC5-9259420B1CFC}"/>
          </ac:cxnSpMkLst>
        </pc:cxnChg>
        <pc:cxnChg chg="add mod">
          <ac:chgData name="Tay Zhan Keith" userId="c2142f1051427aa6" providerId="LiveId" clId="{0103E415-F0E5-4C38-BD13-E70C07142734}" dt="2023-09-03T21:44:55.757" v="5292" actId="1038"/>
          <ac:cxnSpMkLst>
            <pc:docMk/>
            <pc:sldMk cId="2037081319" sldId="283"/>
            <ac:cxnSpMk id="68" creationId="{10F1547E-A229-8497-C61A-ADD90D215617}"/>
          </ac:cxnSpMkLst>
        </pc:cxnChg>
        <pc:cxnChg chg="add mod">
          <ac:chgData name="Tay Zhan Keith" userId="c2142f1051427aa6" providerId="LiveId" clId="{0103E415-F0E5-4C38-BD13-E70C07142734}" dt="2023-09-03T21:44:55.757" v="5292" actId="1038"/>
          <ac:cxnSpMkLst>
            <pc:docMk/>
            <pc:sldMk cId="2037081319" sldId="283"/>
            <ac:cxnSpMk id="69" creationId="{C83250DB-F190-2788-D72D-FE283A57408E}"/>
          </ac:cxnSpMkLst>
        </pc:cxnChg>
        <pc:cxnChg chg="add mod">
          <ac:chgData name="Tay Zhan Keith" userId="c2142f1051427aa6" providerId="LiveId" clId="{0103E415-F0E5-4C38-BD13-E70C07142734}" dt="2023-09-03T21:44:55.757" v="5292" actId="1038"/>
          <ac:cxnSpMkLst>
            <pc:docMk/>
            <pc:sldMk cId="2037081319" sldId="283"/>
            <ac:cxnSpMk id="70" creationId="{26874253-CC58-32B4-F28C-1304C79EC902}"/>
          </ac:cxnSpMkLst>
        </pc:cxnChg>
        <pc:cxnChg chg="add mod">
          <ac:chgData name="Tay Zhan Keith" userId="c2142f1051427aa6" providerId="LiveId" clId="{0103E415-F0E5-4C38-BD13-E70C07142734}" dt="2023-09-03T21:44:55.757" v="5292" actId="1038"/>
          <ac:cxnSpMkLst>
            <pc:docMk/>
            <pc:sldMk cId="2037081319" sldId="283"/>
            <ac:cxnSpMk id="71" creationId="{47A45F47-DB90-F6C3-7A24-10EF45306DED}"/>
          </ac:cxnSpMkLst>
        </pc:cxnChg>
      </pc:sldChg>
      <pc:sldChg chg="delSp add del mod delAnim">
        <pc:chgData name="Tay Zhan Keith" userId="c2142f1051427aa6" providerId="LiveId" clId="{0103E415-F0E5-4C38-BD13-E70C07142734}" dt="2023-09-03T19:33:45.275" v="4419" actId="47"/>
        <pc:sldMkLst>
          <pc:docMk/>
          <pc:sldMk cId="2982873197" sldId="284"/>
        </pc:sldMkLst>
        <pc:spChg chg="del">
          <ac:chgData name="Tay Zhan Keith" userId="c2142f1051427aa6" providerId="LiveId" clId="{0103E415-F0E5-4C38-BD13-E70C07142734}" dt="2023-09-03T19:32:06.256" v="4371" actId="478"/>
          <ac:spMkLst>
            <pc:docMk/>
            <pc:sldMk cId="2982873197" sldId="284"/>
            <ac:spMk id="13" creationId="{142D3844-3C6D-8EC3-88A3-FBD1E604EAA0}"/>
          </ac:spMkLst>
        </pc:spChg>
        <pc:spChg chg="del">
          <ac:chgData name="Tay Zhan Keith" userId="c2142f1051427aa6" providerId="LiveId" clId="{0103E415-F0E5-4C38-BD13-E70C07142734}" dt="2023-09-03T19:32:10.462" v="4372" actId="478"/>
          <ac:spMkLst>
            <pc:docMk/>
            <pc:sldMk cId="2982873197" sldId="284"/>
            <ac:spMk id="15" creationId="{B05620DF-21C4-A3A5-DDEE-C8C34EEE0D98}"/>
          </ac:spMkLst>
        </pc:spChg>
        <pc:picChg chg="del">
          <ac:chgData name="Tay Zhan Keith" userId="c2142f1051427aa6" providerId="LiveId" clId="{0103E415-F0E5-4C38-BD13-E70C07142734}" dt="2023-09-03T19:32:03.086" v="4370" actId="478"/>
          <ac:picMkLst>
            <pc:docMk/>
            <pc:sldMk cId="2982873197" sldId="284"/>
            <ac:picMk id="10" creationId="{0C9EED51-DDA6-18B2-1CBF-21FBAA6E3F9C}"/>
          </ac:picMkLst>
        </pc:picChg>
        <pc:picChg chg="del">
          <ac:chgData name="Tay Zhan Keith" userId="c2142f1051427aa6" providerId="LiveId" clId="{0103E415-F0E5-4C38-BD13-E70C07142734}" dt="2023-09-03T19:32:10.462" v="4372" actId="478"/>
          <ac:picMkLst>
            <pc:docMk/>
            <pc:sldMk cId="2982873197" sldId="284"/>
            <ac:picMk id="11" creationId="{E36A6542-5649-A9E0-5786-98B1AA28D761}"/>
          </ac:picMkLst>
        </pc:picChg>
        <pc:picChg chg="del">
          <ac:chgData name="Tay Zhan Keith" userId="c2142f1051427aa6" providerId="LiveId" clId="{0103E415-F0E5-4C38-BD13-E70C07142734}" dt="2023-09-03T19:32:10.462" v="4372" actId="478"/>
          <ac:picMkLst>
            <pc:docMk/>
            <pc:sldMk cId="2982873197" sldId="284"/>
            <ac:picMk id="12" creationId="{6C439742-1AB9-F502-01EC-87095653372B}"/>
          </ac:picMkLst>
        </pc:picChg>
        <pc:picChg chg="del">
          <ac:chgData name="Tay Zhan Keith" userId="c2142f1051427aa6" providerId="LiveId" clId="{0103E415-F0E5-4C38-BD13-E70C07142734}" dt="2023-09-03T19:32:10.462" v="4372" actId="478"/>
          <ac:picMkLst>
            <pc:docMk/>
            <pc:sldMk cId="2982873197" sldId="284"/>
            <ac:picMk id="14" creationId="{E5FF079E-1202-FB68-825B-849873F56A2A}"/>
          </ac:picMkLst>
        </pc:picChg>
        <pc:picChg chg="del">
          <ac:chgData name="Tay Zhan Keith" userId="c2142f1051427aa6" providerId="LiveId" clId="{0103E415-F0E5-4C38-BD13-E70C07142734}" dt="2023-09-03T19:32:10.462" v="4372" actId="478"/>
          <ac:picMkLst>
            <pc:docMk/>
            <pc:sldMk cId="2982873197" sldId="284"/>
            <ac:picMk id="16" creationId="{DE716134-E435-4E8A-39D4-9C713F682919}"/>
          </ac:picMkLst>
        </pc:picChg>
        <pc:cxnChg chg="del">
          <ac:chgData name="Tay Zhan Keith" userId="c2142f1051427aa6" providerId="LiveId" clId="{0103E415-F0E5-4C38-BD13-E70C07142734}" dt="2023-09-03T19:32:10.462" v="4372" actId="478"/>
          <ac:cxnSpMkLst>
            <pc:docMk/>
            <pc:sldMk cId="2982873197" sldId="284"/>
            <ac:cxnSpMk id="17" creationId="{63EB3CBF-3D1B-BADE-658A-7BCC8008624A}"/>
          </ac:cxnSpMkLst>
        </pc:cxnChg>
        <pc:cxnChg chg="del">
          <ac:chgData name="Tay Zhan Keith" userId="c2142f1051427aa6" providerId="LiveId" clId="{0103E415-F0E5-4C38-BD13-E70C07142734}" dt="2023-09-03T19:32:10.462" v="4372" actId="478"/>
          <ac:cxnSpMkLst>
            <pc:docMk/>
            <pc:sldMk cId="2982873197" sldId="284"/>
            <ac:cxnSpMk id="20" creationId="{4FE3D830-1D3B-A55C-1908-B820CA49B281}"/>
          </ac:cxnSpMkLst>
        </pc:cxnChg>
      </pc:sldChg>
      <pc:sldChg chg="addSp delSp modSp add mod ord delAnim modAnim">
        <pc:chgData name="Tay Zhan Keith" userId="c2142f1051427aa6" providerId="LiveId" clId="{0103E415-F0E5-4C38-BD13-E70C07142734}" dt="2023-09-05T12:53:35.158" v="11926"/>
        <pc:sldMkLst>
          <pc:docMk/>
          <pc:sldMk cId="4265899109" sldId="285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4265899109" sldId="285"/>
            <ac:spMk id="2" creationId="{3D43774D-8B93-56B5-9BAE-F32C67083114}"/>
          </ac:spMkLst>
        </pc:spChg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4265899109" sldId="285"/>
            <ac:spMk id="3" creationId="{F91964DD-1A1D-F3EC-3E6D-A7B243E69865}"/>
          </ac:spMkLst>
        </pc:spChg>
        <pc:spChg chg="add del">
          <ac:chgData name="Tay Zhan Keith" userId="c2142f1051427aa6" providerId="LiveId" clId="{0103E415-F0E5-4C38-BD13-E70C07142734}" dt="2023-09-03T19:32:50.007" v="4382" actId="22"/>
          <ac:spMkLst>
            <pc:docMk/>
            <pc:sldMk cId="4265899109" sldId="285"/>
            <ac:spMk id="5" creationId="{C2CE3187-33C2-0A0A-6B78-4DBDB539BFA4}"/>
          </ac:spMkLst>
        </pc:spChg>
        <pc:spChg chg="mod">
          <ac:chgData name="Tay Zhan Keith" userId="c2142f1051427aa6" providerId="LiveId" clId="{0103E415-F0E5-4C38-BD13-E70C07142734}" dt="2023-09-03T19:49:10.378" v="4619" actId="404"/>
          <ac:spMkLst>
            <pc:docMk/>
            <pc:sldMk cId="4265899109" sldId="285"/>
            <ac:spMk id="9" creationId="{5F308267-BFDD-54EC-5BAA-3C350EA14923}"/>
          </ac:spMkLst>
        </pc:spChg>
        <pc:picChg chg="add mod modCrop">
          <ac:chgData name="Tay Zhan Keith" userId="c2142f1051427aa6" providerId="LiveId" clId="{0103E415-F0E5-4C38-BD13-E70C07142734}" dt="2023-09-03T19:42:20.006" v="4446" actId="1076"/>
          <ac:picMkLst>
            <pc:docMk/>
            <pc:sldMk cId="4265899109" sldId="285"/>
            <ac:picMk id="7" creationId="{3166BA64-6105-8903-A327-B82F36EC74E0}"/>
          </ac:picMkLst>
        </pc:picChg>
        <pc:picChg chg="add del mod modCrop">
          <ac:chgData name="Tay Zhan Keith" userId="c2142f1051427aa6" providerId="LiveId" clId="{0103E415-F0E5-4C38-BD13-E70C07142734}" dt="2023-09-03T19:56:17.078" v="4707" actId="478"/>
          <ac:picMkLst>
            <pc:docMk/>
            <pc:sldMk cId="4265899109" sldId="285"/>
            <ac:picMk id="10" creationId="{C41C9F37-7916-A980-15A0-925B2A01E5DA}"/>
          </ac:picMkLst>
        </pc:picChg>
        <pc:picChg chg="add del mod">
          <ac:chgData name="Tay Zhan Keith" userId="c2142f1051427aa6" providerId="LiveId" clId="{0103E415-F0E5-4C38-BD13-E70C07142734}" dt="2023-09-03T19:56:34.581" v="4710"/>
          <ac:picMkLst>
            <pc:docMk/>
            <pc:sldMk cId="4265899109" sldId="285"/>
            <ac:picMk id="34" creationId="{D63448A8-3BBF-7A36-AA22-47AEFFF25359}"/>
          </ac:picMkLst>
        </pc:picChg>
        <pc:picChg chg="add mod modCrop">
          <ac:chgData name="Tay Zhan Keith" userId="c2142f1051427aa6" providerId="LiveId" clId="{0103E415-F0E5-4C38-BD13-E70C07142734}" dt="2023-09-03T19:57:22.054" v="4718" actId="29295"/>
          <ac:picMkLst>
            <pc:docMk/>
            <pc:sldMk cId="4265899109" sldId="285"/>
            <ac:picMk id="36" creationId="{1E9E7A08-9754-F02A-403E-A9C668AB96CD}"/>
          </ac:picMkLst>
        </pc:picChg>
        <pc:picChg chg="add del mod">
          <ac:chgData name="Tay Zhan Keith" userId="c2142f1051427aa6" providerId="LiveId" clId="{0103E415-F0E5-4C38-BD13-E70C07142734}" dt="2023-09-03T20:01:19.800" v="4763" actId="21"/>
          <ac:picMkLst>
            <pc:docMk/>
            <pc:sldMk cId="4265899109" sldId="285"/>
            <ac:picMk id="47" creationId="{D7718D9C-5953-2F2D-518D-3B24E88D1EF1}"/>
          </ac:picMkLst>
        </pc:picChg>
        <pc:cxnChg chg="add mod ord">
          <ac:chgData name="Tay Zhan Keith" userId="c2142f1051427aa6" providerId="LiveId" clId="{0103E415-F0E5-4C38-BD13-E70C07142734}" dt="2023-09-03T19:58:48.385" v="4726" actId="14100"/>
          <ac:cxnSpMkLst>
            <pc:docMk/>
            <pc:sldMk cId="4265899109" sldId="285"/>
            <ac:cxnSpMk id="11" creationId="{34A2C316-46E4-42BF-51CA-61D61A01B9C6}"/>
          </ac:cxnSpMkLst>
        </pc:cxnChg>
        <pc:cxnChg chg="add mod ord">
          <ac:chgData name="Tay Zhan Keith" userId="c2142f1051427aa6" providerId="LiveId" clId="{0103E415-F0E5-4C38-BD13-E70C07142734}" dt="2023-09-03T19:59:00.951" v="4734" actId="14100"/>
          <ac:cxnSpMkLst>
            <pc:docMk/>
            <pc:sldMk cId="4265899109" sldId="285"/>
            <ac:cxnSpMk id="12" creationId="{D9883313-7E2E-ABE5-3A0F-860EB04ADF05}"/>
          </ac:cxnSpMkLst>
        </pc:cxnChg>
        <pc:cxnChg chg="add mod ord">
          <ac:chgData name="Tay Zhan Keith" userId="c2142f1051427aa6" providerId="LiveId" clId="{0103E415-F0E5-4C38-BD13-E70C07142734}" dt="2023-09-03T19:59:09.939" v="4736" actId="14100"/>
          <ac:cxnSpMkLst>
            <pc:docMk/>
            <pc:sldMk cId="4265899109" sldId="285"/>
            <ac:cxnSpMk id="15" creationId="{1F28E605-78BF-1D49-828A-A4DDD6F9452E}"/>
          </ac:cxnSpMkLst>
        </pc:cxnChg>
        <pc:cxnChg chg="add mod ord">
          <ac:chgData name="Tay Zhan Keith" userId="c2142f1051427aa6" providerId="LiveId" clId="{0103E415-F0E5-4C38-BD13-E70C07142734}" dt="2023-09-03T19:59:50.326" v="4744" actId="1076"/>
          <ac:cxnSpMkLst>
            <pc:docMk/>
            <pc:sldMk cId="4265899109" sldId="285"/>
            <ac:cxnSpMk id="25" creationId="{320AAFBD-F1FF-4E8F-C7A2-4608934D3331}"/>
          </ac:cxnSpMkLst>
        </pc:cxnChg>
        <pc:cxnChg chg="add mod ord">
          <ac:chgData name="Tay Zhan Keith" userId="c2142f1051427aa6" providerId="LiveId" clId="{0103E415-F0E5-4C38-BD13-E70C07142734}" dt="2023-09-03T19:59:45.766" v="4743" actId="14100"/>
          <ac:cxnSpMkLst>
            <pc:docMk/>
            <pc:sldMk cId="4265899109" sldId="285"/>
            <ac:cxnSpMk id="28" creationId="{FF2AD966-64FE-D653-F1E1-4EBB853C4714}"/>
          </ac:cxnSpMkLst>
        </pc:cxnChg>
        <pc:cxnChg chg="add mod ord">
          <ac:chgData name="Tay Zhan Keith" userId="c2142f1051427aa6" providerId="LiveId" clId="{0103E415-F0E5-4C38-BD13-E70C07142734}" dt="2023-09-03T19:59:29.626" v="4740" actId="14100"/>
          <ac:cxnSpMkLst>
            <pc:docMk/>
            <pc:sldMk cId="4265899109" sldId="285"/>
            <ac:cxnSpMk id="30" creationId="{C72E67C7-1E05-34B8-F957-556204C536F1}"/>
          </ac:cxnSpMkLst>
        </pc:cxnChg>
      </pc:sldChg>
      <pc:sldChg chg="add del">
        <pc:chgData name="Tay Zhan Keith" userId="c2142f1051427aa6" providerId="LiveId" clId="{0103E415-F0E5-4C38-BD13-E70C07142734}" dt="2023-09-03T19:33:45.919" v="4420" actId="47"/>
        <pc:sldMkLst>
          <pc:docMk/>
          <pc:sldMk cId="4211296809" sldId="286"/>
        </pc:sldMkLst>
      </pc:sldChg>
      <pc:sldChg chg="addSp delSp modSp add mod delAnim modAnim">
        <pc:chgData name="Tay Zhan Keith" userId="c2142f1051427aa6" providerId="LiveId" clId="{0103E415-F0E5-4C38-BD13-E70C07142734}" dt="2023-09-05T12:53:35.158" v="11926"/>
        <pc:sldMkLst>
          <pc:docMk/>
          <pc:sldMk cId="2498587444" sldId="287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498587444" sldId="287"/>
            <ac:spMk id="2" creationId="{3D43774D-8B93-56B5-9BAE-F32C67083114}"/>
          </ac:spMkLst>
        </pc:spChg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498587444" sldId="287"/>
            <ac:spMk id="3" creationId="{F91964DD-1A1D-F3EC-3E6D-A7B243E69865}"/>
          </ac:spMkLst>
        </pc:spChg>
        <pc:spChg chg="mod">
          <ac:chgData name="Tay Zhan Keith" userId="c2142f1051427aa6" providerId="LiveId" clId="{0103E415-F0E5-4C38-BD13-E70C07142734}" dt="2023-09-03T19:51:41.756" v="4703" actId="404"/>
          <ac:spMkLst>
            <pc:docMk/>
            <pc:sldMk cId="2498587444" sldId="287"/>
            <ac:spMk id="9" creationId="{5F308267-BFDD-54EC-5BAA-3C350EA14923}"/>
          </ac:spMkLst>
        </pc:spChg>
        <pc:picChg chg="add del mod">
          <ac:chgData name="Tay Zhan Keith" userId="c2142f1051427aa6" providerId="LiveId" clId="{0103E415-F0E5-4C38-BD13-E70C07142734}" dt="2023-09-03T20:00:41.010" v="4747" actId="478"/>
          <ac:picMkLst>
            <pc:docMk/>
            <pc:sldMk cId="2498587444" sldId="287"/>
            <ac:picMk id="5" creationId="{084F318C-C8A4-FF05-DFD3-DA436CE394E3}"/>
          </ac:picMkLst>
        </pc:picChg>
        <pc:picChg chg="add del mod">
          <ac:chgData name="Tay Zhan Keith" userId="c2142f1051427aa6" providerId="LiveId" clId="{0103E415-F0E5-4C38-BD13-E70C07142734}" dt="2023-09-03T20:00:50.455" v="4749" actId="478"/>
          <ac:picMkLst>
            <pc:docMk/>
            <pc:sldMk cId="2498587444" sldId="287"/>
            <ac:picMk id="7" creationId="{444E61EB-3DC3-2C87-11AE-E7099E006987}"/>
          </ac:picMkLst>
        </pc:picChg>
        <pc:picChg chg="add del mod">
          <ac:chgData name="Tay Zhan Keith" userId="c2142f1051427aa6" providerId="LiveId" clId="{0103E415-F0E5-4C38-BD13-E70C07142734}" dt="2023-09-03T20:00:58.175" v="4751" actId="21"/>
          <ac:picMkLst>
            <pc:docMk/>
            <pc:sldMk cId="2498587444" sldId="287"/>
            <ac:picMk id="10" creationId="{91ABDF15-9DF1-C7A5-2A6A-903730BFE58A}"/>
          </ac:picMkLst>
        </pc:picChg>
        <pc:picChg chg="add mod modCrop">
          <ac:chgData name="Tay Zhan Keith" userId="c2142f1051427aa6" providerId="LiveId" clId="{0103E415-F0E5-4C38-BD13-E70C07142734}" dt="2023-09-03T20:07:29.861" v="4851" actId="732"/>
          <ac:picMkLst>
            <pc:docMk/>
            <pc:sldMk cId="2498587444" sldId="287"/>
            <ac:picMk id="11" creationId="{1D9A8A33-77E4-0EA8-DCB5-B6423AD549F1}"/>
          </ac:picMkLst>
        </pc:picChg>
        <pc:picChg chg="add del mod">
          <ac:chgData name="Tay Zhan Keith" userId="c2142f1051427aa6" providerId="LiveId" clId="{0103E415-F0E5-4C38-BD13-E70C07142734}" dt="2023-09-03T20:03:34.608" v="4796"/>
          <ac:picMkLst>
            <pc:docMk/>
            <pc:sldMk cId="2498587444" sldId="287"/>
            <ac:picMk id="33" creationId="{6FF48EF8-3B04-9E35-5ED7-DB41A6BBBD80}"/>
          </ac:picMkLst>
        </pc:picChg>
        <pc:picChg chg="add mod modCrop">
          <ac:chgData name="Tay Zhan Keith" userId="c2142f1051427aa6" providerId="LiveId" clId="{0103E415-F0E5-4C38-BD13-E70C07142734}" dt="2023-09-03T20:13:51.503" v="4898" actId="1076"/>
          <ac:picMkLst>
            <pc:docMk/>
            <pc:sldMk cId="2498587444" sldId="287"/>
            <ac:picMk id="61" creationId="{0CBA9F9B-7E75-E64E-D169-E01B06CA056C}"/>
          </ac:picMkLst>
        </pc:pic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12" creationId="{F2D87336-EC02-FF4B-C66F-BCE48D7C5416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13" creationId="{8F2F758E-A671-1AE1-82CF-4EEAA622BEC8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14" creationId="{7CDBABCA-89F0-025D-4153-F6B488DE61A3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15" creationId="{0695EA44-306C-D733-6119-6AC30BB0DD42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16" creationId="{D438FD29-5542-956D-8A7D-7442E316C56A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17" creationId="{EB9E91C6-CDD0-9524-396B-2124C6FD348C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24" creationId="{21203B1A-3619-4F9C-5687-9BD4937191B0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28" creationId="{E1F3BDEF-D4E3-7BE0-9339-87F26553D6BB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30" creationId="{BC5B3527-C244-99E1-D543-F7D8FF673152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34" creationId="{80874380-9569-3AAD-BB7C-2D3CA957B774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36" creationId="{D5C8B6B3-6468-EBF2-90A9-39EE80A66D07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38" creationId="{CB360B2C-198A-FF7A-216E-7F0A7206AB50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40" creationId="{BD9E2E77-15D9-20B7-6250-FC5E05FD6D7D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42" creationId="{6E348E36-4178-0B3D-D584-2BD60B1408CA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45" creationId="{D2FD4C96-037F-7D2C-CD08-EDE7A5992A37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47" creationId="{30196139-DFE5-8648-8AA4-D3CF9B7F15AA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49" creationId="{72AB4B5D-D2A3-89E4-9C85-71F42B30A9A1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51" creationId="{3F39E10F-01BF-149C-EAD2-E56AA37094E1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53" creationId="{A62CA442-30EF-46B4-2480-778F695988FA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55" creationId="{CC4F0B5E-F7F9-6A9B-97C9-0C4A663E3113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57" creationId="{EDFC7918-BACD-93E6-88B8-ADB526BA24C5}"/>
          </ac:cxnSpMkLst>
        </pc:cxnChg>
        <pc:cxnChg chg="add mod or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59" creationId="{737AB477-8C84-0A2D-C40B-C328BD87D58D}"/>
          </ac:cxnSpMkLst>
        </pc:cxnChg>
        <pc:cxnChg chg="add mo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62" creationId="{FE433E6F-CAF8-9ABC-1C8D-87EFD246C9D7}"/>
          </ac:cxnSpMkLst>
        </pc:cxnChg>
        <pc:cxnChg chg="add mo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67" creationId="{7D15D9F5-E720-28CC-39CC-A0876391A68C}"/>
          </ac:cxnSpMkLst>
        </pc:cxnChg>
        <pc:cxnChg chg="add del mod">
          <ac:chgData name="Tay Zhan Keith" userId="c2142f1051427aa6" providerId="LiveId" clId="{0103E415-F0E5-4C38-BD13-E70C07142734}" dt="2023-09-03T20:12:07.898" v="4887" actId="478"/>
          <ac:cxnSpMkLst>
            <pc:docMk/>
            <pc:sldMk cId="2498587444" sldId="287"/>
            <ac:cxnSpMk id="69" creationId="{15B84E59-98A2-3B7E-2E9F-2F1F9E3F7CAA}"/>
          </ac:cxnSpMkLst>
        </pc:cxnChg>
        <pc:cxnChg chg="add mo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71" creationId="{EE546467-F8CE-F96D-F0A4-AB7D00B9CDC4}"/>
          </ac:cxnSpMkLst>
        </pc:cxnChg>
        <pc:cxnChg chg="add mo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73" creationId="{BF8913EF-7A61-864F-DF7D-1E4FC8F18291}"/>
          </ac:cxnSpMkLst>
        </pc:cxnChg>
        <pc:cxnChg chg="add mo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75" creationId="{95FF2B49-8019-BB8D-DEF1-8819193952C2}"/>
          </ac:cxnSpMkLst>
        </pc:cxnChg>
        <pc:cxnChg chg="add mo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77" creationId="{DCD41C7C-55D6-E5D2-B1D0-6F0D5B4B7045}"/>
          </ac:cxnSpMkLst>
        </pc:cxnChg>
        <pc:cxnChg chg="add mo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80" creationId="{C7E4D910-717C-AFA6-3331-C7A234422615}"/>
          </ac:cxnSpMkLst>
        </pc:cxnChg>
        <pc:cxnChg chg="add mo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82" creationId="{5E178CDA-E910-3237-B879-644AD07C8542}"/>
          </ac:cxnSpMkLst>
        </pc:cxnChg>
        <pc:cxnChg chg="add mo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84" creationId="{6977720B-071E-4584-32C2-0850DE703CC3}"/>
          </ac:cxnSpMkLst>
        </pc:cxnChg>
        <pc:cxnChg chg="add mo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86" creationId="{9101C348-905F-15FB-CC45-21D07033E728}"/>
          </ac:cxnSpMkLst>
        </pc:cxnChg>
        <pc:cxnChg chg="add mod">
          <ac:chgData name="Tay Zhan Keith" userId="c2142f1051427aa6" providerId="LiveId" clId="{0103E415-F0E5-4C38-BD13-E70C07142734}" dt="2023-09-03T21:46:07.124" v="5294" actId="208"/>
          <ac:cxnSpMkLst>
            <pc:docMk/>
            <pc:sldMk cId="2498587444" sldId="287"/>
            <ac:cxnSpMk id="90" creationId="{7F2C96A0-19D8-C4EE-56A0-8467DDAC893B}"/>
          </ac:cxnSpMkLst>
        </pc:cxnChg>
      </pc:sldChg>
      <pc:sldChg chg="addSp delSp modSp add mod delAnim modAnim">
        <pc:chgData name="Tay Zhan Keith" userId="c2142f1051427aa6" providerId="LiveId" clId="{0103E415-F0E5-4C38-BD13-E70C07142734}" dt="2023-09-05T12:53:35.158" v="11926"/>
        <pc:sldMkLst>
          <pc:docMk/>
          <pc:sldMk cId="3195888579" sldId="288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3195888579" sldId="288"/>
            <ac:spMk id="2" creationId="{3D43774D-8B93-56B5-9BAE-F32C67083114}"/>
          </ac:spMkLst>
        </pc:spChg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3195888579" sldId="288"/>
            <ac:spMk id="3" creationId="{F91964DD-1A1D-F3EC-3E6D-A7B243E69865}"/>
          </ac:spMkLst>
        </pc:spChg>
        <pc:spChg chg="add del mod">
          <ac:chgData name="Tay Zhan Keith" userId="c2142f1051427aa6" providerId="LiveId" clId="{0103E415-F0E5-4C38-BD13-E70C07142734}" dt="2023-09-03T21:11:13.860" v="5049" actId="1076"/>
          <ac:spMkLst>
            <pc:docMk/>
            <pc:sldMk cId="3195888579" sldId="288"/>
            <ac:spMk id="7" creationId="{26B33BF3-390B-49C7-79FB-43D5A07C911E}"/>
          </ac:spMkLst>
        </pc:spChg>
        <pc:spChg chg="add mod">
          <ac:chgData name="Tay Zhan Keith" userId="c2142f1051427aa6" providerId="LiveId" clId="{0103E415-F0E5-4C38-BD13-E70C07142734}" dt="2023-09-03T21:11:10.043" v="5048" actId="1076"/>
          <ac:spMkLst>
            <pc:docMk/>
            <pc:sldMk cId="3195888579" sldId="288"/>
            <ac:spMk id="8" creationId="{4F7C7E93-B880-3B64-1930-078951316902}"/>
          </ac:spMkLst>
        </pc:spChg>
        <pc:spChg chg="mod">
          <ac:chgData name="Tay Zhan Keith" userId="c2142f1051427aa6" providerId="LiveId" clId="{0103E415-F0E5-4C38-BD13-E70C07142734}" dt="2023-09-03T22:58:42.687" v="6005" actId="403"/>
          <ac:spMkLst>
            <pc:docMk/>
            <pc:sldMk cId="3195888579" sldId="288"/>
            <ac:spMk id="9" creationId="{5F308267-BFDD-54EC-5BAA-3C350EA14923}"/>
          </ac:spMkLst>
        </pc:spChg>
        <pc:spChg chg="add del mod">
          <ac:chgData name="Tay Zhan Keith" userId="c2142f1051427aa6" providerId="LiveId" clId="{0103E415-F0E5-4C38-BD13-E70C07142734}" dt="2023-09-03T21:10:16.998" v="5040" actId="478"/>
          <ac:spMkLst>
            <pc:docMk/>
            <pc:sldMk cId="3195888579" sldId="288"/>
            <ac:spMk id="11" creationId="{D8FA5A8D-C677-05CF-0C76-7F3890288535}"/>
          </ac:spMkLst>
        </pc:spChg>
        <pc:spChg chg="add mod">
          <ac:chgData name="Tay Zhan Keith" userId="c2142f1051427aa6" providerId="LiveId" clId="{0103E415-F0E5-4C38-BD13-E70C07142734}" dt="2023-09-03T21:12:09.872" v="5051" actId="164"/>
          <ac:spMkLst>
            <pc:docMk/>
            <pc:sldMk cId="3195888579" sldId="288"/>
            <ac:spMk id="30" creationId="{5D510557-22FF-D789-97C0-E69563DA0CD0}"/>
          </ac:spMkLst>
        </pc:spChg>
        <pc:spChg chg="add mod">
          <ac:chgData name="Tay Zhan Keith" userId="c2142f1051427aa6" providerId="LiveId" clId="{0103E415-F0E5-4C38-BD13-E70C07142734}" dt="2023-09-03T21:12:09.872" v="5051" actId="164"/>
          <ac:spMkLst>
            <pc:docMk/>
            <pc:sldMk cId="3195888579" sldId="288"/>
            <ac:spMk id="32" creationId="{2ADAAA6D-3A05-303D-5746-0767B933D898}"/>
          </ac:spMkLst>
        </pc:spChg>
        <pc:grpChg chg="add del mod">
          <ac:chgData name="Tay Zhan Keith" userId="c2142f1051427aa6" providerId="LiveId" clId="{0103E415-F0E5-4C38-BD13-E70C07142734}" dt="2023-09-03T21:18:18.946" v="5075" actId="478"/>
          <ac:grpSpMkLst>
            <pc:docMk/>
            <pc:sldMk cId="3195888579" sldId="288"/>
            <ac:grpSpMk id="10" creationId="{3CBB8AAC-1C5E-C8A9-8CD5-A4002E6E0252}"/>
          </ac:grpSpMkLst>
        </pc:grpChg>
        <pc:grpChg chg="add del mod">
          <ac:chgData name="Tay Zhan Keith" userId="c2142f1051427aa6" providerId="LiveId" clId="{0103E415-F0E5-4C38-BD13-E70C07142734}" dt="2023-09-03T21:18:21.111" v="5077" actId="21"/>
          <ac:grpSpMkLst>
            <pc:docMk/>
            <pc:sldMk cId="3195888579" sldId="288"/>
            <ac:grpSpMk id="25" creationId="{0F3A0F31-61AD-F53A-01A7-74180E579FF5}"/>
          </ac:grpSpMkLst>
        </pc:grpChg>
        <pc:grpChg chg="add del mod">
          <ac:chgData name="Tay Zhan Keith" userId="c2142f1051427aa6" providerId="LiveId" clId="{0103E415-F0E5-4C38-BD13-E70C07142734}" dt="2023-09-03T21:14:03.615" v="5056" actId="478"/>
          <ac:grpSpMkLst>
            <pc:docMk/>
            <pc:sldMk cId="3195888579" sldId="288"/>
            <ac:grpSpMk id="45" creationId="{5AC8ED8B-C298-6526-7364-54B572CD117F}"/>
          </ac:grpSpMkLst>
        </pc:grpChg>
        <pc:picChg chg="add mod">
          <ac:chgData name="Tay Zhan Keith" userId="c2142f1051427aa6" providerId="LiveId" clId="{0103E415-F0E5-4C38-BD13-E70C07142734}" dt="2023-09-03T21:08:51.379" v="5019" actId="404"/>
          <ac:picMkLst>
            <pc:docMk/>
            <pc:sldMk cId="3195888579" sldId="288"/>
            <ac:picMk id="4" creationId="{8386DEEF-34B9-501E-6830-D01C12628F17}"/>
          </ac:picMkLst>
        </pc:picChg>
        <pc:picChg chg="add mod">
          <ac:chgData name="Tay Zhan Keith" userId="c2142f1051427aa6" providerId="LiveId" clId="{0103E415-F0E5-4C38-BD13-E70C07142734}" dt="2023-09-03T21:08:51.379" v="5019" actId="404"/>
          <ac:picMkLst>
            <pc:docMk/>
            <pc:sldMk cId="3195888579" sldId="288"/>
            <ac:picMk id="6" creationId="{2027273E-EB2B-162C-03DD-6DEE4F025BEE}"/>
          </ac:picMkLst>
        </pc:picChg>
        <pc:picChg chg="add mod">
          <ac:chgData name="Tay Zhan Keith" userId="c2142f1051427aa6" providerId="LiveId" clId="{0103E415-F0E5-4C38-BD13-E70C07142734}" dt="2023-09-03T21:09:51.890" v="5033" actId="164"/>
          <ac:picMkLst>
            <pc:docMk/>
            <pc:sldMk cId="3195888579" sldId="288"/>
            <ac:picMk id="12" creationId="{53E06406-116A-F4A5-59D3-F08034B59EEE}"/>
          </ac:picMkLst>
        </pc:picChg>
        <pc:picChg chg="add mod">
          <ac:chgData name="Tay Zhan Keith" userId="c2142f1051427aa6" providerId="LiveId" clId="{0103E415-F0E5-4C38-BD13-E70C07142734}" dt="2023-09-03T21:09:51.890" v="5033" actId="164"/>
          <ac:picMkLst>
            <pc:docMk/>
            <pc:sldMk cId="3195888579" sldId="288"/>
            <ac:picMk id="18" creationId="{DD3190C6-F3DE-CBFC-531C-46E0A6B30EE7}"/>
          </ac:picMkLst>
        </pc:picChg>
        <pc:picChg chg="add mod">
          <ac:chgData name="Tay Zhan Keith" userId="c2142f1051427aa6" providerId="LiveId" clId="{0103E415-F0E5-4C38-BD13-E70C07142734}" dt="2023-09-03T21:09:51.890" v="5033" actId="164"/>
          <ac:picMkLst>
            <pc:docMk/>
            <pc:sldMk cId="3195888579" sldId="288"/>
            <ac:picMk id="24" creationId="{1E975143-2F3E-E5D6-5AD0-1693A0467075}"/>
          </ac:picMkLst>
        </pc:picChg>
        <pc:picChg chg="add mod">
          <ac:chgData name="Tay Zhan Keith" userId="c2142f1051427aa6" providerId="LiveId" clId="{0103E415-F0E5-4C38-BD13-E70C07142734}" dt="2023-09-03T21:12:09.872" v="5051" actId="164"/>
          <ac:picMkLst>
            <pc:docMk/>
            <pc:sldMk cId="3195888579" sldId="288"/>
            <ac:picMk id="26" creationId="{ACC18BA7-D473-9244-3335-541FC32A2EEB}"/>
          </ac:picMkLst>
        </pc:picChg>
        <pc:picChg chg="add mod">
          <ac:chgData name="Tay Zhan Keith" userId="c2142f1051427aa6" providerId="LiveId" clId="{0103E415-F0E5-4C38-BD13-E70C07142734}" dt="2023-09-03T21:12:09.872" v="5051" actId="164"/>
          <ac:picMkLst>
            <pc:docMk/>
            <pc:sldMk cId="3195888579" sldId="288"/>
            <ac:picMk id="27" creationId="{04BF2853-AD00-068C-058F-6F8F20E064D2}"/>
          </ac:picMkLst>
        </pc:picChg>
        <pc:picChg chg="add mod">
          <ac:chgData name="Tay Zhan Keith" userId="c2142f1051427aa6" providerId="LiveId" clId="{0103E415-F0E5-4C38-BD13-E70C07142734}" dt="2023-09-03T21:12:09.872" v="5051" actId="164"/>
          <ac:picMkLst>
            <pc:docMk/>
            <pc:sldMk cId="3195888579" sldId="288"/>
            <ac:picMk id="28" creationId="{B99A46AA-EC5C-509D-264F-3DD2DE5598BD}"/>
          </ac:picMkLst>
        </pc:picChg>
        <pc:picChg chg="add mod">
          <ac:chgData name="Tay Zhan Keith" userId="c2142f1051427aa6" providerId="LiveId" clId="{0103E415-F0E5-4C38-BD13-E70C07142734}" dt="2023-09-03T21:12:09.872" v="5051" actId="164"/>
          <ac:picMkLst>
            <pc:docMk/>
            <pc:sldMk cId="3195888579" sldId="288"/>
            <ac:picMk id="29" creationId="{9AB2ECBB-5418-6261-2411-77A357070D56}"/>
          </ac:picMkLst>
        </pc:picChg>
        <pc:picChg chg="add mod">
          <ac:chgData name="Tay Zhan Keith" userId="c2142f1051427aa6" providerId="LiveId" clId="{0103E415-F0E5-4C38-BD13-E70C07142734}" dt="2023-09-03T21:12:09.872" v="5051" actId="164"/>
          <ac:picMkLst>
            <pc:docMk/>
            <pc:sldMk cId="3195888579" sldId="288"/>
            <ac:picMk id="31" creationId="{F5F0835E-3939-D8AD-5EFB-568235E4E06E}"/>
          </ac:picMkLst>
        </pc:picChg>
        <pc:picChg chg="add mod">
          <ac:chgData name="Tay Zhan Keith" userId="c2142f1051427aa6" providerId="LiveId" clId="{0103E415-F0E5-4C38-BD13-E70C07142734}" dt="2023-09-03T21:12:09.872" v="5051" actId="164"/>
          <ac:picMkLst>
            <pc:docMk/>
            <pc:sldMk cId="3195888579" sldId="288"/>
            <ac:picMk id="33" creationId="{3AF419EF-3090-24C5-DFD4-10AB640325C5}"/>
          </ac:picMkLst>
        </pc:picChg>
        <pc:picChg chg="add mod">
          <ac:chgData name="Tay Zhan Keith" userId="c2142f1051427aa6" providerId="LiveId" clId="{0103E415-F0E5-4C38-BD13-E70C07142734}" dt="2023-09-03T21:12:09.872" v="5051" actId="164"/>
          <ac:picMkLst>
            <pc:docMk/>
            <pc:sldMk cId="3195888579" sldId="288"/>
            <ac:picMk id="36" creationId="{A79EEA36-BC30-81D5-C90B-469DC73B2DC7}"/>
          </ac:picMkLst>
        </pc:picChg>
        <pc:picChg chg="add del mod">
          <ac:chgData name="Tay Zhan Keith" userId="c2142f1051427aa6" providerId="LiveId" clId="{0103E415-F0E5-4C38-BD13-E70C07142734}" dt="2023-09-03T21:20:06.650" v="5102" actId="21"/>
          <ac:picMkLst>
            <pc:docMk/>
            <pc:sldMk cId="3195888579" sldId="288"/>
            <ac:picMk id="47" creationId="{B64C80F2-18BA-3DEC-B182-E5E31CB22803}"/>
          </ac:picMkLst>
        </pc:picChg>
        <pc:cxnChg chg="add mod">
          <ac:chgData name="Tay Zhan Keith" userId="c2142f1051427aa6" providerId="LiveId" clId="{0103E415-F0E5-4C38-BD13-E70C07142734}" dt="2023-09-03T21:08:51.379" v="5019" actId="404"/>
          <ac:cxnSpMkLst>
            <pc:docMk/>
            <pc:sldMk cId="3195888579" sldId="288"/>
            <ac:cxnSpMk id="5" creationId="{60796C15-4DB4-E2F0-7EC9-1841E28C5162}"/>
          </ac:cxnSpMkLst>
        </pc:cxnChg>
        <pc:cxnChg chg="add mod">
          <ac:chgData name="Tay Zhan Keith" userId="c2142f1051427aa6" providerId="LiveId" clId="{0103E415-F0E5-4C38-BD13-E70C07142734}" dt="2023-09-03T21:09:51.890" v="5033" actId="164"/>
          <ac:cxnSpMkLst>
            <pc:docMk/>
            <pc:sldMk cId="3195888579" sldId="288"/>
            <ac:cxnSpMk id="13" creationId="{F2772E70-05EA-FA2E-82DE-456D6E774C9B}"/>
          </ac:cxnSpMkLst>
        </pc:cxnChg>
        <pc:cxnChg chg="add mod">
          <ac:chgData name="Tay Zhan Keith" userId="c2142f1051427aa6" providerId="LiveId" clId="{0103E415-F0E5-4C38-BD13-E70C07142734}" dt="2023-09-03T21:09:51.890" v="5033" actId="164"/>
          <ac:cxnSpMkLst>
            <pc:docMk/>
            <pc:sldMk cId="3195888579" sldId="288"/>
            <ac:cxnSpMk id="14" creationId="{F9C04312-166A-B7BA-6B1B-7CF5004ED245}"/>
          </ac:cxnSpMkLst>
        </pc:cxnChg>
        <pc:cxnChg chg="add mod">
          <ac:chgData name="Tay Zhan Keith" userId="c2142f1051427aa6" providerId="LiveId" clId="{0103E415-F0E5-4C38-BD13-E70C07142734}" dt="2023-09-03T21:09:51.890" v="5033" actId="164"/>
          <ac:cxnSpMkLst>
            <pc:docMk/>
            <pc:sldMk cId="3195888579" sldId="288"/>
            <ac:cxnSpMk id="15" creationId="{60994213-4703-840C-D186-70ACF6E1AF63}"/>
          </ac:cxnSpMkLst>
        </pc:cxnChg>
        <pc:cxnChg chg="add mod">
          <ac:chgData name="Tay Zhan Keith" userId="c2142f1051427aa6" providerId="LiveId" clId="{0103E415-F0E5-4C38-BD13-E70C07142734}" dt="2023-09-03T21:09:51.890" v="5033" actId="164"/>
          <ac:cxnSpMkLst>
            <pc:docMk/>
            <pc:sldMk cId="3195888579" sldId="288"/>
            <ac:cxnSpMk id="16" creationId="{55BEAC70-630B-9F40-C40A-4EAFB018D486}"/>
          </ac:cxnSpMkLst>
        </pc:cxnChg>
        <pc:cxnChg chg="add mod">
          <ac:chgData name="Tay Zhan Keith" userId="c2142f1051427aa6" providerId="LiveId" clId="{0103E415-F0E5-4C38-BD13-E70C07142734}" dt="2023-09-03T21:09:51.890" v="5033" actId="164"/>
          <ac:cxnSpMkLst>
            <pc:docMk/>
            <pc:sldMk cId="3195888579" sldId="288"/>
            <ac:cxnSpMk id="17" creationId="{69C37E04-65E1-5D95-8299-C5FB3E883386}"/>
          </ac:cxnSpMkLst>
        </pc:cxnChg>
        <pc:cxnChg chg="add mod">
          <ac:chgData name="Tay Zhan Keith" userId="c2142f1051427aa6" providerId="LiveId" clId="{0103E415-F0E5-4C38-BD13-E70C07142734}" dt="2023-09-03T21:09:51.890" v="5033" actId="164"/>
          <ac:cxnSpMkLst>
            <pc:docMk/>
            <pc:sldMk cId="3195888579" sldId="288"/>
            <ac:cxnSpMk id="19" creationId="{F9C5F050-BA40-2348-E0F2-D3549D84BB08}"/>
          </ac:cxnSpMkLst>
        </pc:cxnChg>
        <pc:cxnChg chg="add mod">
          <ac:chgData name="Tay Zhan Keith" userId="c2142f1051427aa6" providerId="LiveId" clId="{0103E415-F0E5-4C38-BD13-E70C07142734}" dt="2023-09-03T21:09:51.890" v="5033" actId="164"/>
          <ac:cxnSpMkLst>
            <pc:docMk/>
            <pc:sldMk cId="3195888579" sldId="288"/>
            <ac:cxnSpMk id="20" creationId="{E863BF01-D2AB-8218-0E56-BF48111F92DA}"/>
          </ac:cxnSpMkLst>
        </pc:cxnChg>
        <pc:cxnChg chg="add mod">
          <ac:chgData name="Tay Zhan Keith" userId="c2142f1051427aa6" providerId="LiveId" clId="{0103E415-F0E5-4C38-BD13-E70C07142734}" dt="2023-09-03T21:09:51.890" v="5033" actId="164"/>
          <ac:cxnSpMkLst>
            <pc:docMk/>
            <pc:sldMk cId="3195888579" sldId="288"/>
            <ac:cxnSpMk id="21" creationId="{D9238218-576A-23C0-73D3-08215691DDEB}"/>
          </ac:cxnSpMkLst>
        </pc:cxnChg>
        <pc:cxnChg chg="add mod">
          <ac:chgData name="Tay Zhan Keith" userId="c2142f1051427aa6" providerId="LiveId" clId="{0103E415-F0E5-4C38-BD13-E70C07142734}" dt="2023-09-03T21:09:51.890" v="5033" actId="164"/>
          <ac:cxnSpMkLst>
            <pc:docMk/>
            <pc:sldMk cId="3195888579" sldId="288"/>
            <ac:cxnSpMk id="22" creationId="{D17C9664-E2AF-D82E-3726-73FC832A0B28}"/>
          </ac:cxnSpMkLst>
        </pc:cxnChg>
        <pc:cxnChg chg="add mod">
          <ac:chgData name="Tay Zhan Keith" userId="c2142f1051427aa6" providerId="LiveId" clId="{0103E415-F0E5-4C38-BD13-E70C07142734}" dt="2023-09-03T21:09:51.890" v="5033" actId="164"/>
          <ac:cxnSpMkLst>
            <pc:docMk/>
            <pc:sldMk cId="3195888579" sldId="288"/>
            <ac:cxnSpMk id="23" creationId="{481E667C-22B9-D37B-CADD-88999AF77961}"/>
          </ac:cxnSpMkLst>
        </pc:cxnChg>
        <pc:cxnChg chg="add mod">
          <ac:chgData name="Tay Zhan Keith" userId="c2142f1051427aa6" providerId="LiveId" clId="{0103E415-F0E5-4C38-BD13-E70C07142734}" dt="2023-09-03T21:12:09.872" v="5051" actId="164"/>
          <ac:cxnSpMkLst>
            <pc:docMk/>
            <pc:sldMk cId="3195888579" sldId="288"/>
            <ac:cxnSpMk id="34" creationId="{0FF4F358-BF8E-1A9D-5D8F-866E5F7F3FB8}"/>
          </ac:cxnSpMkLst>
        </pc:cxnChg>
        <pc:cxnChg chg="add mod">
          <ac:chgData name="Tay Zhan Keith" userId="c2142f1051427aa6" providerId="LiveId" clId="{0103E415-F0E5-4C38-BD13-E70C07142734}" dt="2023-09-03T21:12:09.872" v="5051" actId="164"/>
          <ac:cxnSpMkLst>
            <pc:docMk/>
            <pc:sldMk cId="3195888579" sldId="288"/>
            <ac:cxnSpMk id="35" creationId="{136BD117-B83C-DD4F-A7B8-4E7F9ADFF54C}"/>
          </ac:cxnSpMkLst>
        </pc:cxnChg>
        <pc:cxnChg chg="add mod">
          <ac:chgData name="Tay Zhan Keith" userId="c2142f1051427aa6" providerId="LiveId" clId="{0103E415-F0E5-4C38-BD13-E70C07142734}" dt="2023-09-03T21:12:09.872" v="5051" actId="164"/>
          <ac:cxnSpMkLst>
            <pc:docMk/>
            <pc:sldMk cId="3195888579" sldId="288"/>
            <ac:cxnSpMk id="37" creationId="{6303B1AB-20BE-654E-BAA3-B9E569A1D171}"/>
          </ac:cxnSpMkLst>
        </pc:cxnChg>
        <pc:cxnChg chg="add mod">
          <ac:chgData name="Tay Zhan Keith" userId="c2142f1051427aa6" providerId="LiveId" clId="{0103E415-F0E5-4C38-BD13-E70C07142734}" dt="2023-09-03T21:12:09.872" v="5051" actId="164"/>
          <ac:cxnSpMkLst>
            <pc:docMk/>
            <pc:sldMk cId="3195888579" sldId="288"/>
            <ac:cxnSpMk id="38" creationId="{AC4636E3-C9F4-DF6C-E514-CDB7281D4E06}"/>
          </ac:cxnSpMkLst>
        </pc:cxnChg>
        <pc:cxnChg chg="add mod">
          <ac:chgData name="Tay Zhan Keith" userId="c2142f1051427aa6" providerId="LiveId" clId="{0103E415-F0E5-4C38-BD13-E70C07142734}" dt="2023-09-03T21:12:09.872" v="5051" actId="164"/>
          <ac:cxnSpMkLst>
            <pc:docMk/>
            <pc:sldMk cId="3195888579" sldId="288"/>
            <ac:cxnSpMk id="39" creationId="{1C35BF39-3130-AE08-9E7D-E71F90E38598}"/>
          </ac:cxnSpMkLst>
        </pc:cxnChg>
        <pc:cxnChg chg="add mod">
          <ac:chgData name="Tay Zhan Keith" userId="c2142f1051427aa6" providerId="LiveId" clId="{0103E415-F0E5-4C38-BD13-E70C07142734}" dt="2023-09-03T21:12:09.872" v="5051" actId="164"/>
          <ac:cxnSpMkLst>
            <pc:docMk/>
            <pc:sldMk cId="3195888579" sldId="288"/>
            <ac:cxnSpMk id="40" creationId="{03F10DA7-702F-7102-467F-79702799DDB0}"/>
          </ac:cxnSpMkLst>
        </pc:cxnChg>
        <pc:cxnChg chg="add mod">
          <ac:chgData name="Tay Zhan Keith" userId="c2142f1051427aa6" providerId="LiveId" clId="{0103E415-F0E5-4C38-BD13-E70C07142734}" dt="2023-09-03T21:12:09.872" v="5051" actId="164"/>
          <ac:cxnSpMkLst>
            <pc:docMk/>
            <pc:sldMk cId="3195888579" sldId="288"/>
            <ac:cxnSpMk id="41" creationId="{A368A533-59A2-4002-F0B6-755BF2E22A19}"/>
          </ac:cxnSpMkLst>
        </pc:cxnChg>
        <pc:cxnChg chg="add mod">
          <ac:chgData name="Tay Zhan Keith" userId="c2142f1051427aa6" providerId="LiveId" clId="{0103E415-F0E5-4C38-BD13-E70C07142734}" dt="2023-09-03T21:12:09.872" v="5051" actId="164"/>
          <ac:cxnSpMkLst>
            <pc:docMk/>
            <pc:sldMk cId="3195888579" sldId="288"/>
            <ac:cxnSpMk id="42" creationId="{D931171C-AC8D-7C1A-4F09-1CCCC5AC23F5}"/>
          </ac:cxnSpMkLst>
        </pc:cxnChg>
        <pc:cxnChg chg="add mod">
          <ac:chgData name="Tay Zhan Keith" userId="c2142f1051427aa6" providerId="LiveId" clId="{0103E415-F0E5-4C38-BD13-E70C07142734}" dt="2023-09-03T21:12:09.872" v="5051" actId="164"/>
          <ac:cxnSpMkLst>
            <pc:docMk/>
            <pc:sldMk cId="3195888579" sldId="288"/>
            <ac:cxnSpMk id="43" creationId="{87A3A5DF-0417-DDAA-734C-A08D1A9D4803}"/>
          </ac:cxnSpMkLst>
        </pc:cxnChg>
        <pc:cxnChg chg="add mod">
          <ac:chgData name="Tay Zhan Keith" userId="c2142f1051427aa6" providerId="LiveId" clId="{0103E415-F0E5-4C38-BD13-E70C07142734}" dt="2023-09-03T21:12:09.872" v="5051" actId="164"/>
          <ac:cxnSpMkLst>
            <pc:docMk/>
            <pc:sldMk cId="3195888579" sldId="288"/>
            <ac:cxnSpMk id="44" creationId="{58798A31-6DDF-727D-2FB7-CCABD939DD55}"/>
          </ac:cxnSpMkLst>
        </pc:cxnChg>
        <pc:cxnChg chg="add del mod">
          <ac:chgData name="Tay Zhan Keith" userId="c2142f1051427aa6" providerId="LiveId" clId="{0103E415-F0E5-4C38-BD13-E70C07142734}" dt="2023-09-03T21:42:47.169" v="5280" actId="21"/>
          <ac:cxnSpMkLst>
            <pc:docMk/>
            <pc:sldMk cId="3195888579" sldId="288"/>
            <ac:cxnSpMk id="48" creationId="{2BF59690-0CE5-8514-B606-0138ED225FE7}"/>
          </ac:cxnSpMkLst>
        </pc:cxnChg>
        <pc:cxnChg chg="add del mod">
          <ac:chgData name="Tay Zhan Keith" userId="c2142f1051427aa6" providerId="LiveId" clId="{0103E415-F0E5-4C38-BD13-E70C07142734}" dt="2023-09-03T21:42:47.169" v="5280" actId="21"/>
          <ac:cxnSpMkLst>
            <pc:docMk/>
            <pc:sldMk cId="3195888579" sldId="288"/>
            <ac:cxnSpMk id="49" creationId="{3ACE1494-8CC6-3154-7ECB-5CA9C695E13F}"/>
          </ac:cxnSpMkLst>
        </pc:cxnChg>
        <pc:cxnChg chg="add del mod">
          <ac:chgData name="Tay Zhan Keith" userId="c2142f1051427aa6" providerId="LiveId" clId="{0103E415-F0E5-4C38-BD13-E70C07142734}" dt="2023-09-03T21:42:47.169" v="5280" actId="21"/>
          <ac:cxnSpMkLst>
            <pc:docMk/>
            <pc:sldMk cId="3195888579" sldId="288"/>
            <ac:cxnSpMk id="50" creationId="{1AF5E5C5-D435-BBB4-F1DA-209F8A1C5D7E}"/>
          </ac:cxnSpMkLst>
        </pc:cxnChg>
        <pc:cxnChg chg="add del mod">
          <ac:chgData name="Tay Zhan Keith" userId="c2142f1051427aa6" providerId="LiveId" clId="{0103E415-F0E5-4C38-BD13-E70C07142734}" dt="2023-09-03T21:42:47.169" v="5280" actId="21"/>
          <ac:cxnSpMkLst>
            <pc:docMk/>
            <pc:sldMk cId="3195888579" sldId="288"/>
            <ac:cxnSpMk id="51" creationId="{1E7E6F09-6A8B-0F44-414A-E2853B20B49F}"/>
          </ac:cxnSpMkLst>
        </pc:cxnChg>
        <pc:cxnChg chg="add del mod">
          <ac:chgData name="Tay Zhan Keith" userId="c2142f1051427aa6" providerId="LiveId" clId="{0103E415-F0E5-4C38-BD13-E70C07142734}" dt="2023-09-03T21:42:47.169" v="5280" actId="21"/>
          <ac:cxnSpMkLst>
            <pc:docMk/>
            <pc:sldMk cId="3195888579" sldId="288"/>
            <ac:cxnSpMk id="52" creationId="{0794B9B1-31D3-7F0A-4F15-0085DA807E5B}"/>
          </ac:cxnSpMkLst>
        </pc:cxnChg>
        <pc:cxnChg chg="add del mod">
          <ac:chgData name="Tay Zhan Keith" userId="c2142f1051427aa6" providerId="LiveId" clId="{0103E415-F0E5-4C38-BD13-E70C07142734}" dt="2023-09-03T21:42:47.169" v="5280" actId="21"/>
          <ac:cxnSpMkLst>
            <pc:docMk/>
            <pc:sldMk cId="3195888579" sldId="288"/>
            <ac:cxnSpMk id="53" creationId="{61EB08F4-D216-61B3-94A9-FE2A71C4367E}"/>
          </ac:cxnSpMkLst>
        </pc:cxnChg>
        <pc:cxnChg chg="add del mod">
          <ac:chgData name="Tay Zhan Keith" userId="c2142f1051427aa6" providerId="LiveId" clId="{0103E415-F0E5-4C38-BD13-E70C07142734}" dt="2023-09-03T21:42:47.169" v="5280" actId="21"/>
          <ac:cxnSpMkLst>
            <pc:docMk/>
            <pc:sldMk cId="3195888579" sldId="288"/>
            <ac:cxnSpMk id="54" creationId="{A0CA227E-54C8-BBAA-FF0E-99135639ED93}"/>
          </ac:cxnSpMkLst>
        </pc:cxnChg>
      </pc:sldChg>
      <pc:sldChg chg="addSp delSp modSp new mod ord modAnim">
        <pc:chgData name="Tay Zhan Keith" userId="c2142f1051427aa6" providerId="LiveId" clId="{0103E415-F0E5-4C38-BD13-E70C07142734}" dt="2023-09-06T11:09:16.724" v="11957" actId="1076"/>
        <pc:sldMkLst>
          <pc:docMk/>
          <pc:sldMk cId="3666605199" sldId="289"/>
        </pc:sldMkLst>
        <pc:spChg chg="del">
          <ac:chgData name="Tay Zhan Keith" userId="c2142f1051427aa6" providerId="LiveId" clId="{0103E415-F0E5-4C38-BD13-E70C07142734}" dt="2023-09-03T21:18:12.823" v="5071" actId="478"/>
          <ac:spMkLst>
            <pc:docMk/>
            <pc:sldMk cId="3666605199" sldId="289"/>
            <ac:spMk id="2" creationId="{C451930C-66B0-E18F-2AED-5681329D66E5}"/>
          </ac:spMkLst>
        </pc:spChg>
        <pc:spChg chg="del">
          <ac:chgData name="Tay Zhan Keith" userId="c2142f1051427aa6" providerId="LiveId" clId="{0103E415-F0E5-4C38-BD13-E70C07142734}" dt="2023-09-03T21:18:10.939" v="5070" actId="478"/>
          <ac:spMkLst>
            <pc:docMk/>
            <pc:sldMk cId="3666605199" sldId="289"/>
            <ac:spMk id="3" creationId="{06B945D4-8374-3F61-1722-3CB80A3CBBED}"/>
          </ac:spMkLst>
        </pc:spChg>
        <pc:spChg chg="mod">
          <ac:chgData name="Tay Zhan Keith" userId="c2142f1051427aa6" providerId="LiveId" clId="{0103E415-F0E5-4C38-BD13-E70C07142734}" dt="2023-09-03T21:18:13.372" v="5072"/>
          <ac:spMkLst>
            <pc:docMk/>
            <pc:sldMk cId="3666605199" sldId="289"/>
            <ac:spMk id="8" creationId="{F05B5CCF-4763-A4FB-B5E2-07E8E80FB482}"/>
          </ac:spMkLst>
        </pc:spChg>
        <pc:spChg chg="mod">
          <ac:chgData name="Tay Zhan Keith" userId="c2142f1051427aa6" providerId="LiveId" clId="{0103E415-F0E5-4C38-BD13-E70C07142734}" dt="2023-09-03T21:18:13.372" v="5072"/>
          <ac:spMkLst>
            <pc:docMk/>
            <pc:sldMk cId="3666605199" sldId="289"/>
            <ac:spMk id="9" creationId="{A2CA9483-28B0-50AB-B362-9A7EA44A935F}"/>
          </ac:spMkLst>
        </pc:spChg>
        <pc:spChg chg="add mod">
          <ac:chgData name="Tay Zhan Keith" userId="c2142f1051427aa6" providerId="LiveId" clId="{0103E415-F0E5-4C38-BD13-E70C07142734}" dt="2023-09-03T21:23:49.238" v="5144" actId="113"/>
          <ac:spMkLst>
            <pc:docMk/>
            <pc:sldMk cId="3666605199" sldId="289"/>
            <ac:spMk id="24" creationId="{C2E0B254-E3EB-4E0F-2335-DCCC1B2419A2}"/>
          </ac:spMkLst>
        </pc:spChg>
        <pc:spChg chg="add mod">
          <ac:chgData name="Tay Zhan Keith" userId="c2142f1051427aa6" providerId="LiveId" clId="{0103E415-F0E5-4C38-BD13-E70C07142734}" dt="2023-09-03T21:23:52" v="5145" actId="113"/>
          <ac:spMkLst>
            <pc:docMk/>
            <pc:sldMk cId="3666605199" sldId="289"/>
            <ac:spMk id="25" creationId="{15D31539-0F8B-CD7D-048A-7587F40B4BED}"/>
          </ac:spMkLst>
        </pc:spChg>
        <pc:spChg chg="add mod ord">
          <ac:chgData name="Tay Zhan Keith" userId="c2142f1051427aa6" providerId="LiveId" clId="{0103E415-F0E5-4C38-BD13-E70C07142734}" dt="2023-09-06T11:09:16.724" v="11957" actId="1076"/>
          <ac:spMkLst>
            <pc:docMk/>
            <pc:sldMk cId="3666605199" sldId="289"/>
            <ac:spMk id="27" creationId="{1F6514A4-4D30-FDBB-8079-A7C5D8E32F0F}"/>
          </ac:spMkLst>
        </pc:spChg>
        <pc:spChg chg="add mod ord">
          <ac:chgData name="Tay Zhan Keith" userId="c2142f1051427aa6" providerId="LiveId" clId="{0103E415-F0E5-4C38-BD13-E70C07142734}" dt="2023-09-06T11:09:16.724" v="11957" actId="1076"/>
          <ac:spMkLst>
            <pc:docMk/>
            <pc:sldMk cId="3666605199" sldId="289"/>
            <ac:spMk id="28" creationId="{22F5CE97-D98A-5B6A-3044-0FCACB785D1A}"/>
          </ac:spMkLst>
        </pc:spChg>
        <pc:spChg chg="add mod">
          <ac:chgData name="Tay Zhan Keith" userId="c2142f1051427aa6" providerId="LiveId" clId="{0103E415-F0E5-4C38-BD13-E70C07142734}" dt="2023-09-06T11:09:16.724" v="11957" actId="1076"/>
          <ac:spMkLst>
            <pc:docMk/>
            <pc:sldMk cId="3666605199" sldId="289"/>
            <ac:spMk id="39" creationId="{AAC47771-BC20-D5EC-BFC1-C9C68B2BB103}"/>
          </ac:spMkLst>
        </pc:spChg>
        <pc:spChg chg="mod">
          <ac:chgData name="Tay Zhan Keith" userId="c2142f1051427aa6" providerId="LiveId" clId="{0103E415-F0E5-4C38-BD13-E70C07142734}" dt="2023-09-04T15:51:16.503" v="7624"/>
          <ac:spMkLst>
            <pc:docMk/>
            <pc:sldMk cId="3666605199" sldId="289"/>
            <ac:spMk id="77" creationId="{31289E04-6B4F-6DDF-CC84-D63C3DE6D63C}"/>
          </ac:spMkLst>
        </pc:spChg>
        <pc:spChg chg="add mod">
          <ac:chgData name="Tay Zhan Keith" userId="c2142f1051427aa6" providerId="LiveId" clId="{0103E415-F0E5-4C38-BD13-E70C07142734}" dt="2023-09-06T11:09:16.724" v="11957" actId="1076"/>
          <ac:spMkLst>
            <pc:docMk/>
            <pc:sldMk cId="3666605199" sldId="289"/>
            <ac:spMk id="78" creationId="{9EC76FF9-BE4D-C0D0-B4C0-A1365900DAF7}"/>
          </ac:spMkLst>
        </pc:spChg>
        <pc:spChg chg="mod">
          <ac:chgData name="Tay Zhan Keith" userId="c2142f1051427aa6" providerId="LiveId" clId="{0103E415-F0E5-4C38-BD13-E70C07142734}" dt="2023-09-04T15:51:16.503" v="7624"/>
          <ac:spMkLst>
            <pc:docMk/>
            <pc:sldMk cId="3666605199" sldId="289"/>
            <ac:spMk id="80" creationId="{F70CEB81-45F6-E336-95A3-86087BB5F544}"/>
          </ac:spMkLst>
        </pc:spChg>
        <pc:spChg chg="add del mod">
          <ac:chgData name="Tay Zhan Keith" userId="c2142f1051427aa6" providerId="LiveId" clId="{0103E415-F0E5-4C38-BD13-E70C07142734}" dt="2023-09-04T15:51:17.869" v="7625"/>
          <ac:spMkLst>
            <pc:docMk/>
            <pc:sldMk cId="3666605199" sldId="289"/>
            <ac:spMk id="106" creationId="{8E166EF0-17AD-3AC7-638C-EAC79216372E}"/>
          </ac:spMkLst>
        </pc:spChg>
        <pc:spChg chg="add del mod">
          <ac:chgData name="Tay Zhan Keith" userId="c2142f1051427aa6" providerId="LiveId" clId="{0103E415-F0E5-4C38-BD13-E70C07142734}" dt="2023-09-04T15:51:17.869" v="7625"/>
          <ac:spMkLst>
            <pc:docMk/>
            <pc:sldMk cId="3666605199" sldId="289"/>
            <ac:spMk id="107" creationId="{0E8027A1-D788-AFBA-3769-33E24D206B77}"/>
          </ac:spMkLst>
        </pc:spChg>
        <pc:spChg chg="add mod">
          <ac:chgData name="Tay Zhan Keith" userId="c2142f1051427aa6" providerId="LiveId" clId="{0103E415-F0E5-4C38-BD13-E70C07142734}" dt="2023-09-04T19:41:20.119" v="10531" actId="1076"/>
          <ac:spMkLst>
            <pc:docMk/>
            <pc:sldMk cId="3666605199" sldId="289"/>
            <ac:spMk id="109" creationId="{3394A411-30A3-51E1-BDC0-F434E1B57924}"/>
          </ac:spMkLst>
        </pc:spChg>
        <pc:spChg chg="add mod">
          <ac:chgData name="Tay Zhan Keith" userId="c2142f1051427aa6" providerId="LiveId" clId="{0103E415-F0E5-4C38-BD13-E70C07142734}" dt="2023-09-06T11:09:16.724" v="11957" actId="1076"/>
          <ac:spMkLst>
            <pc:docMk/>
            <pc:sldMk cId="3666605199" sldId="289"/>
            <ac:spMk id="110" creationId="{16097E15-9CE1-142E-7790-6C9667782DD7}"/>
          </ac:spMkLst>
        </pc:spChg>
        <pc:spChg chg="add mod">
          <ac:chgData name="Tay Zhan Keith" userId="c2142f1051427aa6" providerId="LiveId" clId="{0103E415-F0E5-4C38-BD13-E70C07142734}" dt="2023-09-06T11:09:16.724" v="11957" actId="1076"/>
          <ac:spMkLst>
            <pc:docMk/>
            <pc:sldMk cId="3666605199" sldId="289"/>
            <ac:spMk id="111" creationId="{24EBAC2B-025D-B7C5-8AA2-5B15282CB98F}"/>
          </ac:spMkLst>
        </pc:spChg>
        <pc:spChg chg="add mod">
          <ac:chgData name="Tay Zhan Keith" userId="c2142f1051427aa6" providerId="LiveId" clId="{0103E415-F0E5-4C38-BD13-E70C07142734}" dt="2023-09-06T11:09:16.724" v="11957" actId="1076"/>
          <ac:spMkLst>
            <pc:docMk/>
            <pc:sldMk cId="3666605199" sldId="289"/>
            <ac:spMk id="112" creationId="{616AB525-3E79-28CC-C252-B7CAD5A4A25B}"/>
          </ac:spMkLst>
        </pc:spChg>
        <pc:spChg chg="add mod">
          <ac:chgData name="Tay Zhan Keith" userId="c2142f1051427aa6" providerId="LiveId" clId="{0103E415-F0E5-4C38-BD13-E70C07142734}" dt="2023-09-06T11:09:16.724" v="11957" actId="1076"/>
          <ac:spMkLst>
            <pc:docMk/>
            <pc:sldMk cId="3666605199" sldId="289"/>
            <ac:spMk id="113" creationId="{FACBB286-8B5D-429A-118C-16B5A1495C04}"/>
          </ac:spMkLst>
        </pc:spChg>
        <pc:spChg chg="add mod">
          <ac:chgData name="Tay Zhan Keith" userId="c2142f1051427aa6" providerId="LiveId" clId="{0103E415-F0E5-4C38-BD13-E70C07142734}" dt="2023-09-05T12:53:35.158" v="11926"/>
          <ac:spMkLst>
            <pc:docMk/>
            <pc:sldMk cId="3666605199" sldId="289"/>
            <ac:spMk id="114" creationId="{FC70C52D-9666-3821-6C3F-F23BADA04656}"/>
          </ac:spMkLst>
        </pc:spChg>
        <pc:grpChg chg="add del mod">
          <ac:chgData name="Tay Zhan Keith" userId="c2142f1051427aa6" providerId="LiveId" clId="{0103E415-F0E5-4C38-BD13-E70C07142734}" dt="2023-09-04T15:51:17.869" v="7625"/>
          <ac:grpSpMkLst>
            <pc:docMk/>
            <pc:sldMk cId="3666605199" sldId="289"/>
            <ac:grpSpMk id="3" creationId="{DD7E0EBA-B939-FE5D-82FD-DDAE401BAF74}"/>
          </ac:grpSpMkLst>
        </pc:grpChg>
        <pc:grpChg chg="add mod">
          <ac:chgData name="Tay Zhan Keith" userId="c2142f1051427aa6" providerId="LiveId" clId="{0103E415-F0E5-4C38-BD13-E70C07142734}" dt="2023-09-03T21:19:04.570" v="5086" actId="1076"/>
          <ac:grpSpMkLst>
            <pc:docMk/>
            <pc:sldMk cId="3666605199" sldId="289"/>
            <ac:grpSpMk id="4" creationId="{39FF8A86-C151-7E4F-48AA-7878DF025FF0}"/>
          </ac:grpSpMkLst>
        </pc:grpChg>
        <pc:grpChg chg="add mod">
          <ac:chgData name="Tay Zhan Keith" userId="c2142f1051427aa6" providerId="LiveId" clId="{0103E415-F0E5-4C38-BD13-E70C07142734}" dt="2023-09-03T21:33:22.837" v="5226" actId="1076"/>
          <ac:grpSpMkLst>
            <pc:docMk/>
            <pc:sldMk cId="3666605199" sldId="289"/>
            <ac:grpSpMk id="10" creationId="{BDDE96CD-DC2F-DEC0-01DD-618FC3120153}"/>
          </ac:grpSpMkLst>
        </pc:grpChg>
        <pc:grpChg chg="add del mod">
          <ac:chgData name="Tay Zhan Keith" userId="c2142f1051427aa6" providerId="LiveId" clId="{0103E415-F0E5-4C38-BD13-E70C07142734}" dt="2023-09-03T21:22:31.927" v="5130" actId="165"/>
          <ac:grpSpMkLst>
            <pc:docMk/>
            <pc:sldMk cId="3666605199" sldId="289"/>
            <ac:grpSpMk id="37" creationId="{FEE91784-BF1A-88BE-7D64-EE00CDF892BE}"/>
          </ac:grpSpMkLst>
        </pc:grpChg>
        <pc:grpChg chg="add mod">
          <ac:chgData name="Tay Zhan Keith" userId="c2142f1051427aa6" providerId="LiveId" clId="{0103E415-F0E5-4C38-BD13-E70C07142734}" dt="2023-09-06T11:09:16.724" v="11957" actId="1076"/>
          <ac:grpSpMkLst>
            <pc:docMk/>
            <pc:sldMk cId="3666605199" sldId="289"/>
            <ac:grpSpMk id="38" creationId="{72161945-4849-4C54-AC25-5CAB549A10CB}"/>
          </ac:grpSpMkLst>
        </pc:grpChg>
        <pc:grpChg chg="add del mod">
          <ac:chgData name="Tay Zhan Keith" userId="c2142f1051427aa6" providerId="LiveId" clId="{0103E415-F0E5-4C38-BD13-E70C07142734}" dt="2023-09-03T22:27:41.468" v="5403" actId="165"/>
          <ac:grpSpMkLst>
            <pc:docMk/>
            <pc:sldMk cId="3666605199" sldId="289"/>
            <ac:grpSpMk id="77" creationId="{0A9ACB33-8CF8-E87B-1356-DA2251F83B5D}"/>
          </ac:grpSpMkLst>
        </pc:grpChg>
        <pc:picChg chg="add del mod">
          <ac:chgData name="Tay Zhan Keith" userId="c2142f1051427aa6" providerId="LiveId" clId="{0103E415-F0E5-4C38-BD13-E70C07142734}" dt="2023-09-04T15:51:17.869" v="7625"/>
          <ac:picMkLst>
            <pc:docMk/>
            <pc:sldMk cId="3666605199" sldId="289"/>
            <ac:picMk id="2" creationId="{CB3E3605-BB27-8CDE-F7EF-21EB55813446}"/>
          </ac:picMkLst>
        </pc:picChg>
        <pc:picChg chg="mod">
          <ac:chgData name="Tay Zhan Keith" userId="c2142f1051427aa6" providerId="LiveId" clId="{0103E415-F0E5-4C38-BD13-E70C07142734}" dt="2023-09-03T21:18:13.372" v="5072"/>
          <ac:picMkLst>
            <pc:docMk/>
            <pc:sldMk cId="3666605199" sldId="289"/>
            <ac:picMk id="5" creationId="{A42500A8-93D5-E402-5851-203979019DE4}"/>
          </ac:picMkLst>
        </pc:picChg>
        <pc:picChg chg="mod">
          <ac:chgData name="Tay Zhan Keith" userId="c2142f1051427aa6" providerId="LiveId" clId="{0103E415-F0E5-4C38-BD13-E70C07142734}" dt="2023-09-03T21:18:13.372" v="5072"/>
          <ac:picMkLst>
            <pc:docMk/>
            <pc:sldMk cId="3666605199" sldId="289"/>
            <ac:picMk id="7" creationId="{A61FEB06-E388-6A79-9684-AD6A10D928B8}"/>
          </ac:picMkLst>
        </pc:picChg>
        <pc:picChg chg="mod">
          <ac:chgData name="Tay Zhan Keith" userId="c2142f1051427aa6" providerId="LiveId" clId="{0103E415-F0E5-4C38-BD13-E70C07142734}" dt="2023-09-03T21:18:22.509" v="5078"/>
          <ac:picMkLst>
            <pc:docMk/>
            <pc:sldMk cId="3666605199" sldId="289"/>
            <ac:picMk id="11" creationId="{0052BA3C-AC76-502D-178A-35EE1D2C0413}"/>
          </ac:picMkLst>
        </pc:picChg>
        <pc:picChg chg="mod">
          <ac:chgData name="Tay Zhan Keith" userId="c2142f1051427aa6" providerId="LiveId" clId="{0103E415-F0E5-4C38-BD13-E70C07142734}" dt="2023-09-03T21:18:22.509" v="5078"/>
          <ac:picMkLst>
            <pc:docMk/>
            <pc:sldMk cId="3666605199" sldId="289"/>
            <ac:picMk id="17" creationId="{6AA44C4C-B673-69F4-3323-F525EBA2F191}"/>
          </ac:picMkLst>
        </pc:picChg>
        <pc:picChg chg="mod">
          <ac:chgData name="Tay Zhan Keith" userId="c2142f1051427aa6" providerId="LiveId" clId="{0103E415-F0E5-4C38-BD13-E70C07142734}" dt="2023-09-03T21:18:22.509" v="5078"/>
          <ac:picMkLst>
            <pc:docMk/>
            <pc:sldMk cId="3666605199" sldId="289"/>
            <ac:picMk id="23" creationId="{51118DA1-7C4B-C50E-9541-A7375431C137}"/>
          </ac:picMkLst>
        </pc:picChg>
        <pc:picChg chg="add del mod">
          <ac:chgData name="Tay Zhan Keith" userId="c2142f1051427aa6" providerId="LiveId" clId="{0103E415-F0E5-4C38-BD13-E70C07142734}" dt="2023-09-03T21:52:53.562" v="5330" actId="478"/>
          <ac:picMkLst>
            <pc:docMk/>
            <pc:sldMk cId="3666605199" sldId="289"/>
            <ac:picMk id="26" creationId="{E066A32E-5EC7-1B49-2985-82A3E9D81EF3}"/>
          </ac:picMkLst>
        </pc:picChg>
        <pc:picChg chg="mod">
          <ac:chgData name="Tay Zhan Keith" userId="c2142f1051427aa6" providerId="LiveId" clId="{0103E415-F0E5-4C38-BD13-E70C07142734}" dt="2023-09-04T15:51:16.503" v="7624"/>
          <ac:picMkLst>
            <pc:docMk/>
            <pc:sldMk cId="3666605199" sldId="289"/>
            <ac:picMk id="26" creationId="{E71C01D5-CC43-5741-0F15-BC42BC8BC086}"/>
          </ac:picMkLst>
        </pc:picChg>
        <pc:picChg chg="add mod topLvl">
          <ac:chgData name="Tay Zhan Keith" userId="c2142f1051427aa6" providerId="LiveId" clId="{0103E415-F0E5-4C38-BD13-E70C07142734}" dt="2023-09-03T21:23:23.136" v="5135" actId="164"/>
          <ac:picMkLst>
            <pc:docMk/>
            <pc:sldMk cId="3666605199" sldId="289"/>
            <ac:picMk id="29" creationId="{A3C39FBB-F396-C4CA-2AAB-97B09AF203AA}"/>
          </ac:picMkLst>
        </pc:picChg>
        <pc:picChg chg="add mod topLvl">
          <ac:chgData name="Tay Zhan Keith" userId="c2142f1051427aa6" providerId="LiveId" clId="{0103E415-F0E5-4C38-BD13-E70C07142734}" dt="2023-09-03T21:23:23.136" v="5135" actId="164"/>
          <ac:picMkLst>
            <pc:docMk/>
            <pc:sldMk cId="3666605199" sldId="289"/>
            <ac:picMk id="30" creationId="{B815DA48-EC22-5A31-7AC8-F7AAC9A4B334}"/>
          </ac:picMkLst>
        </pc:picChg>
        <pc:picChg chg="mod">
          <ac:chgData name="Tay Zhan Keith" userId="c2142f1051427aa6" providerId="LiveId" clId="{0103E415-F0E5-4C38-BD13-E70C07142734}" dt="2023-09-04T15:51:16.503" v="7624"/>
          <ac:picMkLst>
            <pc:docMk/>
            <pc:sldMk cId="3666605199" sldId="289"/>
            <ac:picMk id="37" creationId="{04CF0C9A-6106-A6E7-4A67-65184D1F6111}"/>
          </ac:picMkLst>
        </pc:picChg>
        <pc:picChg chg="mod">
          <ac:chgData name="Tay Zhan Keith" userId="c2142f1051427aa6" providerId="LiveId" clId="{0103E415-F0E5-4C38-BD13-E70C07142734}" dt="2023-09-04T15:51:16.503" v="7624"/>
          <ac:picMkLst>
            <pc:docMk/>
            <pc:sldMk cId="3666605199" sldId="289"/>
            <ac:picMk id="40" creationId="{52020611-051C-8375-6931-C50FE3AD8405}"/>
          </ac:picMkLst>
        </pc:picChg>
        <pc:picChg chg="add del mod">
          <ac:chgData name="Tay Zhan Keith" userId="c2142f1051427aa6" providerId="LiveId" clId="{0103E415-F0E5-4C38-BD13-E70C07142734}" dt="2023-09-04T15:51:54.823" v="7636" actId="478"/>
          <ac:picMkLst>
            <pc:docMk/>
            <pc:sldMk cId="3666605199" sldId="289"/>
            <ac:picMk id="41" creationId="{AABEE0DD-C5C8-27BC-8E5E-2FAC875273EA}"/>
          </ac:picMkLst>
        </pc:picChg>
        <pc:picChg chg="add mod topLvl">
          <ac:chgData name="Tay Zhan Keith" userId="c2142f1051427aa6" providerId="LiveId" clId="{0103E415-F0E5-4C38-BD13-E70C07142734}" dt="2023-09-06T11:09:16.724" v="11957" actId="1076"/>
          <ac:picMkLst>
            <pc:docMk/>
            <pc:sldMk cId="3666605199" sldId="289"/>
            <ac:picMk id="42" creationId="{7E06DD55-7A65-7D8A-2881-B49DA445C8AC}"/>
          </ac:picMkLst>
        </pc:picChg>
        <pc:picChg chg="add mod topLvl">
          <ac:chgData name="Tay Zhan Keith" userId="c2142f1051427aa6" providerId="LiveId" clId="{0103E415-F0E5-4C38-BD13-E70C07142734}" dt="2023-09-06T11:09:16.724" v="11957" actId="1076"/>
          <ac:picMkLst>
            <pc:docMk/>
            <pc:sldMk cId="3666605199" sldId="289"/>
            <ac:picMk id="43" creationId="{6C0D3055-C0FC-659F-A28A-944E936E9D41}"/>
          </ac:picMkLst>
        </pc:picChg>
        <pc:picChg chg="mod">
          <ac:chgData name="Tay Zhan Keith" userId="c2142f1051427aa6" providerId="LiveId" clId="{0103E415-F0E5-4C38-BD13-E70C07142734}" dt="2023-09-04T15:51:16.503" v="7624"/>
          <ac:picMkLst>
            <pc:docMk/>
            <pc:sldMk cId="3666605199" sldId="289"/>
            <ac:picMk id="79" creationId="{A5AE684F-AA4D-C3FE-138B-1DE3A98A65A0}"/>
          </ac:picMkLst>
        </pc:picChg>
        <pc:picChg chg="mod">
          <ac:chgData name="Tay Zhan Keith" userId="c2142f1051427aa6" providerId="LiveId" clId="{0103E415-F0E5-4C38-BD13-E70C07142734}" dt="2023-09-04T15:51:16.503" v="7624"/>
          <ac:picMkLst>
            <pc:docMk/>
            <pc:sldMk cId="3666605199" sldId="289"/>
            <ac:picMk id="81" creationId="{889BEA77-54CF-E58F-7F90-2B87C03C09D2}"/>
          </ac:picMkLst>
        </pc:picChg>
        <pc:picChg chg="mod">
          <ac:chgData name="Tay Zhan Keith" userId="c2142f1051427aa6" providerId="LiveId" clId="{0103E415-F0E5-4C38-BD13-E70C07142734}" dt="2023-09-04T15:51:16.503" v="7624"/>
          <ac:picMkLst>
            <pc:docMk/>
            <pc:sldMk cId="3666605199" sldId="289"/>
            <ac:picMk id="83" creationId="{E0A444DA-0654-1419-7C1E-69733D8BA776}"/>
          </ac:picMkLst>
        </pc:picChg>
        <pc:picChg chg="add mod ord">
          <ac:chgData name="Tay Zhan Keith" userId="c2142f1051427aa6" providerId="LiveId" clId="{0103E415-F0E5-4C38-BD13-E70C07142734}" dt="2023-09-06T11:09:16.724" v="11957" actId="1076"/>
          <ac:picMkLst>
            <pc:docMk/>
            <pc:sldMk cId="3666605199" sldId="289"/>
            <ac:picMk id="108" creationId="{1DE1237E-2C2F-7EDA-CA3B-840668DE52F7}"/>
          </ac:picMkLst>
        </pc:picChg>
        <pc:cxnChg chg="mod">
          <ac:chgData name="Tay Zhan Keith" userId="c2142f1051427aa6" providerId="LiveId" clId="{0103E415-F0E5-4C38-BD13-E70C07142734}" dt="2023-09-03T21:18:13.372" v="5072"/>
          <ac:cxnSpMkLst>
            <pc:docMk/>
            <pc:sldMk cId="3666605199" sldId="289"/>
            <ac:cxnSpMk id="6" creationId="{FD635A16-AEE7-FEE5-7C68-5011DFE5450C}"/>
          </ac:cxnSpMkLst>
        </pc:cxnChg>
        <pc:cxnChg chg="mod">
          <ac:chgData name="Tay Zhan Keith" userId="c2142f1051427aa6" providerId="LiveId" clId="{0103E415-F0E5-4C38-BD13-E70C07142734}" dt="2023-09-03T21:18:22.509" v="5078"/>
          <ac:cxnSpMkLst>
            <pc:docMk/>
            <pc:sldMk cId="3666605199" sldId="289"/>
            <ac:cxnSpMk id="12" creationId="{935C663D-2F11-E032-C32C-EEC2C8DA2249}"/>
          </ac:cxnSpMkLst>
        </pc:cxnChg>
        <pc:cxnChg chg="mod">
          <ac:chgData name="Tay Zhan Keith" userId="c2142f1051427aa6" providerId="LiveId" clId="{0103E415-F0E5-4C38-BD13-E70C07142734}" dt="2023-09-03T21:18:22.509" v="5078"/>
          <ac:cxnSpMkLst>
            <pc:docMk/>
            <pc:sldMk cId="3666605199" sldId="289"/>
            <ac:cxnSpMk id="13" creationId="{ED09D269-4110-B5F9-00F8-A7F3A656D128}"/>
          </ac:cxnSpMkLst>
        </pc:cxnChg>
        <pc:cxnChg chg="mod">
          <ac:chgData name="Tay Zhan Keith" userId="c2142f1051427aa6" providerId="LiveId" clId="{0103E415-F0E5-4C38-BD13-E70C07142734}" dt="2023-09-03T21:18:22.509" v="5078"/>
          <ac:cxnSpMkLst>
            <pc:docMk/>
            <pc:sldMk cId="3666605199" sldId="289"/>
            <ac:cxnSpMk id="14" creationId="{2D3FF299-7BCC-188E-9CDD-9034F44700ED}"/>
          </ac:cxnSpMkLst>
        </pc:cxnChg>
        <pc:cxnChg chg="mod">
          <ac:chgData name="Tay Zhan Keith" userId="c2142f1051427aa6" providerId="LiveId" clId="{0103E415-F0E5-4C38-BD13-E70C07142734}" dt="2023-09-03T21:18:22.509" v="5078"/>
          <ac:cxnSpMkLst>
            <pc:docMk/>
            <pc:sldMk cId="3666605199" sldId="289"/>
            <ac:cxnSpMk id="15" creationId="{A19880A4-501D-D0B0-48D3-F9A43B6A10F2}"/>
          </ac:cxnSpMkLst>
        </pc:cxnChg>
        <pc:cxnChg chg="mod">
          <ac:chgData name="Tay Zhan Keith" userId="c2142f1051427aa6" providerId="LiveId" clId="{0103E415-F0E5-4C38-BD13-E70C07142734}" dt="2023-09-03T21:55:07.413" v="5341" actId="1582"/>
          <ac:cxnSpMkLst>
            <pc:docMk/>
            <pc:sldMk cId="3666605199" sldId="289"/>
            <ac:cxnSpMk id="16" creationId="{8D4A2BF7-0B32-B66B-DA82-7DD3B6D4BE4F}"/>
          </ac:cxnSpMkLst>
        </pc:cxnChg>
        <pc:cxnChg chg="mod">
          <ac:chgData name="Tay Zhan Keith" userId="c2142f1051427aa6" providerId="LiveId" clId="{0103E415-F0E5-4C38-BD13-E70C07142734}" dt="2023-09-03T21:55:22.250" v="5344" actId="1582"/>
          <ac:cxnSpMkLst>
            <pc:docMk/>
            <pc:sldMk cId="3666605199" sldId="289"/>
            <ac:cxnSpMk id="18" creationId="{3B6558E1-0E68-0BDC-5D59-927B4D78A2F7}"/>
          </ac:cxnSpMkLst>
        </pc:cxnChg>
        <pc:cxnChg chg="mod">
          <ac:chgData name="Tay Zhan Keith" userId="c2142f1051427aa6" providerId="LiveId" clId="{0103E415-F0E5-4C38-BD13-E70C07142734}" dt="2023-09-03T21:18:22.509" v="5078"/>
          <ac:cxnSpMkLst>
            <pc:docMk/>
            <pc:sldMk cId="3666605199" sldId="289"/>
            <ac:cxnSpMk id="19" creationId="{B1F8F89F-8C26-F3BE-4840-F200EFEB31DB}"/>
          </ac:cxnSpMkLst>
        </pc:cxnChg>
        <pc:cxnChg chg="mod">
          <ac:chgData name="Tay Zhan Keith" userId="c2142f1051427aa6" providerId="LiveId" clId="{0103E415-F0E5-4C38-BD13-E70C07142734}" dt="2023-09-03T21:18:22.509" v="5078"/>
          <ac:cxnSpMkLst>
            <pc:docMk/>
            <pc:sldMk cId="3666605199" sldId="289"/>
            <ac:cxnSpMk id="20" creationId="{536842B9-8EAB-3F83-1BA2-1487ED3DC56F}"/>
          </ac:cxnSpMkLst>
        </pc:cxnChg>
        <pc:cxnChg chg="mod">
          <ac:chgData name="Tay Zhan Keith" userId="c2142f1051427aa6" providerId="LiveId" clId="{0103E415-F0E5-4C38-BD13-E70C07142734}" dt="2023-09-03T21:18:22.509" v="5078"/>
          <ac:cxnSpMkLst>
            <pc:docMk/>
            <pc:sldMk cId="3666605199" sldId="289"/>
            <ac:cxnSpMk id="21" creationId="{F2F790A7-DEA8-1C10-C275-2A3EC6CC25A9}"/>
          </ac:cxnSpMkLst>
        </pc:cxnChg>
        <pc:cxnChg chg="mod">
          <ac:chgData name="Tay Zhan Keith" userId="c2142f1051427aa6" providerId="LiveId" clId="{0103E415-F0E5-4C38-BD13-E70C07142734}" dt="2023-09-03T21:18:22.509" v="5078"/>
          <ac:cxnSpMkLst>
            <pc:docMk/>
            <pc:sldMk cId="3666605199" sldId="289"/>
            <ac:cxnSpMk id="22" creationId="{79868FC5-930A-7455-65A0-54C589D85AC7}"/>
          </ac:cxnSpMkLst>
        </pc:cxnChg>
        <pc:cxnChg chg="add mod topLvl">
          <ac:chgData name="Tay Zhan Keith" userId="c2142f1051427aa6" providerId="LiveId" clId="{0103E415-F0E5-4C38-BD13-E70C07142734}" dt="2023-09-03T21:23:23.136" v="5135" actId="164"/>
          <ac:cxnSpMkLst>
            <pc:docMk/>
            <pc:sldMk cId="3666605199" sldId="289"/>
            <ac:cxnSpMk id="31" creationId="{27A8D9A9-006D-89CE-209D-530D01FD11F9}"/>
          </ac:cxnSpMkLst>
        </pc:cxnChg>
        <pc:cxnChg chg="add mod topLvl">
          <ac:chgData name="Tay Zhan Keith" userId="c2142f1051427aa6" providerId="LiveId" clId="{0103E415-F0E5-4C38-BD13-E70C07142734}" dt="2023-09-03T21:23:23.136" v="5135" actId="164"/>
          <ac:cxnSpMkLst>
            <pc:docMk/>
            <pc:sldMk cId="3666605199" sldId="289"/>
            <ac:cxnSpMk id="32" creationId="{D47D2270-2CD1-1B0F-36EE-7CC5F43050CC}"/>
          </ac:cxnSpMkLst>
        </pc:cxnChg>
        <pc:cxnChg chg="add mod topLvl">
          <ac:chgData name="Tay Zhan Keith" userId="c2142f1051427aa6" providerId="LiveId" clId="{0103E415-F0E5-4C38-BD13-E70C07142734}" dt="2023-09-03T21:23:23.136" v="5135" actId="164"/>
          <ac:cxnSpMkLst>
            <pc:docMk/>
            <pc:sldMk cId="3666605199" sldId="289"/>
            <ac:cxnSpMk id="33" creationId="{40D28DBF-CD88-6175-F8EC-0825E0E8E264}"/>
          </ac:cxnSpMkLst>
        </pc:cxnChg>
        <pc:cxnChg chg="add mod topLvl">
          <ac:chgData name="Tay Zhan Keith" userId="c2142f1051427aa6" providerId="LiveId" clId="{0103E415-F0E5-4C38-BD13-E70C07142734}" dt="2023-09-03T21:23:23.136" v="5135" actId="164"/>
          <ac:cxnSpMkLst>
            <pc:docMk/>
            <pc:sldMk cId="3666605199" sldId="289"/>
            <ac:cxnSpMk id="34" creationId="{84965B22-7BC3-9C1F-65F6-5B998EBD58F4}"/>
          </ac:cxnSpMkLst>
        </pc:cxnChg>
        <pc:cxnChg chg="add mod topLvl">
          <ac:chgData name="Tay Zhan Keith" userId="c2142f1051427aa6" providerId="LiveId" clId="{0103E415-F0E5-4C38-BD13-E70C07142734}" dt="2023-09-03T21:23:23.136" v="5135" actId="164"/>
          <ac:cxnSpMkLst>
            <pc:docMk/>
            <pc:sldMk cId="3666605199" sldId="289"/>
            <ac:cxnSpMk id="35" creationId="{CE9B2DF2-603A-6D90-07D4-56DF55250E2E}"/>
          </ac:cxnSpMkLst>
        </pc:cxnChg>
        <pc:cxnChg chg="add mod topLvl">
          <ac:chgData name="Tay Zhan Keith" userId="c2142f1051427aa6" providerId="LiveId" clId="{0103E415-F0E5-4C38-BD13-E70C07142734}" dt="2023-09-03T21:23:23.136" v="5135" actId="164"/>
          <ac:cxnSpMkLst>
            <pc:docMk/>
            <pc:sldMk cId="3666605199" sldId="289"/>
            <ac:cxnSpMk id="36" creationId="{83DD408A-5099-99A1-198E-1080021BBEB5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44" creationId="{34EB0A02-3F51-5E4F-2598-48BD493C0006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45" creationId="{D53A62E0-D041-A4DB-967B-F71E0488F85B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46" creationId="{136A2A8C-18BA-749A-F424-F27146C5F6EF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47" creationId="{F196FEC3-367F-64E9-D309-7C76ECA5D3FB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48" creationId="{3D826F4E-E794-6E52-F262-36EFA69E8B9F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49" creationId="{D952B719-CEDE-0FAE-413D-A53CF64C64FD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50" creationId="{9520348A-AE45-8602-5730-C80FC9C1D8B1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51" creationId="{2C714718-E27E-BB4C-1FEE-53F63EA1FCB0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52" creationId="{16D9A3D1-E2FB-56B7-AC85-5EA9BBD42826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53" creationId="{D28C0AC5-8E96-556D-44A0-94E0BCE57E18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54" creationId="{A52A712D-0F1C-6336-AF59-74B907AE295A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55" creationId="{E1DE8E41-62CB-E1E3-9A86-1A1D71198EBD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56" creationId="{23923245-0D59-42F1-5452-58144959553F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57" creationId="{326ED0C4-A1BB-AD47-E70E-26539D984CD6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58" creationId="{F0415854-5638-8087-4381-9E5E3F51BE65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59" creationId="{384D5BE0-9ACB-E960-363B-2664C499D307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60" creationId="{49021E3D-7AC3-58DA-D173-04F448950F99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61" creationId="{7E2B4AAE-8AA3-727C-3670-FD2E91AA105C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62" creationId="{F7FC8A68-C7B9-DC69-ADFB-927F778E32C8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63" creationId="{DA37A2D5-5B42-CFC5-88F1-DF4837CDFC42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64" creationId="{E742D5DB-C1B2-8D4D-6B72-7EFDBCA33FC4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65" creationId="{303336BB-127D-7B60-BEB3-9B0BB5EBD112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66" creationId="{8A3E6E7D-EAF8-2445-6AAB-EB134CBD1591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67" creationId="{B614E9EC-6F3C-4742-D9CF-2187E22B0220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68" creationId="{7792AF83-7BB8-9986-3D99-CF1BC2B93C0A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69" creationId="{7E3788BE-47D6-E90D-D595-7EF23DE60B2C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70" creationId="{C12D17F7-6FE9-BE33-B396-354F2DB7756D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71" creationId="{F3C3588D-38B3-B9BD-4540-ECD56E20ACD5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72" creationId="{377B4D89-B2B5-B51B-7B26-6C29CA8D1DBB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73" creationId="{AC24731D-8591-4F0D-8458-47BC56905CDE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74" creationId="{2BC4EC18-A2F2-AD2A-C4A9-D3C7C9D0F7C3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75" creationId="{EF6C92D2-EDF6-F853-790E-3ED26B47A0FE}"/>
          </ac:cxnSpMkLst>
        </pc:cxnChg>
        <pc:cxnChg chg="add mod topLvl">
          <ac:chgData name="Tay Zhan Keith" userId="c2142f1051427aa6" providerId="LiveId" clId="{0103E415-F0E5-4C38-BD13-E70C07142734}" dt="2023-09-06T11:09:16.724" v="11957" actId="1076"/>
          <ac:cxnSpMkLst>
            <pc:docMk/>
            <pc:sldMk cId="3666605199" sldId="289"/>
            <ac:cxnSpMk id="76" creationId="{B92CA0A7-020B-BE50-F8CF-0AF6D132944E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82" creationId="{DD53E9D5-BB97-A41E-F8FB-47EADF47B417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84" creationId="{6F163558-5DED-B827-38A1-5FFE9C292FD2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85" creationId="{2A6730F5-B808-A25F-4916-58CE401CFE8B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86" creationId="{F88A1FC8-41AC-466A-3D5B-B02BBBCF49D7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87" creationId="{F8790921-62F4-CB61-AD51-E969671F5D38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88" creationId="{F4E34186-14CA-4095-52C2-04676B60BD04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89" creationId="{D2D5EC5D-A7DC-9158-599D-2F94CADFE323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90" creationId="{FC812290-E039-4502-F1FC-F20893A9AF7E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91" creationId="{34E7976B-50EA-10B7-90C5-45EC5AD948CA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92" creationId="{DC5BF8E0-4314-90F3-635F-65F26150A587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93" creationId="{4EE5BB15-CBFC-87F6-1BD5-3BE466B984A1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94" creationId="{44BC0668-387D-AC52-3E4E-A1FB0E15BC54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95" creationId="{F89ADFAB-4B32-394C-F470-7FAF6120775D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96" creationId="{946E928A-655E-7B5F-3F2D-A76540BB7963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97" creationId="{DE52A037-87F1-D60C-572D-9198CEDF450F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98" creationId="{D522F93E-1677-C4FD-68BF-3FD3F35EB3A1}"/>
          </ac:cxnSpMkLst>
        </pc:cxnChg>
        <pc:cxnChg chg="mod">
          <ac:chgData name="Tay Zhan Keith" userId="c2142f1051427aa6" providerId="LiveId" clId="{0103E415-F0E5-4C38-BD13-E70C07142734}" dt="2023-09-04T15:51:16.503" v="7624"/>
          <ac:cxnSpMkLst>
            <pc:docMk/>
            <pc:sldMk cId="3666605199" sldId="289"/>
            <ac:cxnSpMk id="99" creationId="{F15AA333-0496-6B34-ECC1-5390B3ECB2B6}"/>
          </ac:cxnSpMkLst>
        </pc:cxnChg>
        <pc:cxnChg chg="add del mod">
          <ac:chgData name="Tay Zhan Keith" userId="c2142f1051427aa6" providerId="LiveId" clId="{0103E415-F0E5-4C38-BD13-E70C07142734}" dt="2023-09-04T15:51:17.869" v="7625"/>
          <ac:cxnSpMkLst>
            <pc:docMk/>
            <pc:sldMk cId="3666605199" sldId="289"/>
            <ac:cxnSpMk id="100" creationId="{D307465F-6529-27FE-19BF-C64940A72CAB}"/>
          </ac:cxnSpMkLst>
        </pc:cxnChg>
        <pc:cxnChg chg="add del mod">
          <ac:chgData name="Tay Zhan Keith" userId="c2142f1051427aa6" providerId="LiveId" clId="{0103E415-F0E5-4C38-BD13-E70C07142734}" dt="2023-09-04T15:51:17.869" v="7625"/>
          <ac:cxnSpMkLst>
            <pc:docMk/>
            <pc:sldMk cId="3666605199" sldId="289"/>
            <ac:cxnSpMk id="101" creationId="{340B5D54-AE65-0EFE-5BF2-491974F88919}"/>
          </ac:cxnSpMkLst>
        </pc:cxnChg>
        <pc:cxnChg chg="add del mod">
          <ac:chgData name="Tay Zhan Keith" userId="c2142f1051427aa6" providerId="LiveId" clId="{0103E415-F0E5-4C38-BD13-E70C07142734}" dt="2023-09-04T15:51:17.869" v="7625"/>
          <ac:cxnSpMkLst>
            <pc:docMk/>
            <pc:sldMk cId="3666605199" sldId="289"/>
            <ac:cxnSpMk id="102" creationId="{620F546D-AD93-2D4F-52AE-8044D5447990}"/>
          </ac:cxnSpMkLst>
        </pc:cxnChg>
        <pc:cxnChg chg="add del mod">
          <ac:chgData name="Tay Zhan Keith" userId="c2142f1051427aa6" providerId="LiveId" clId="{0103E415-F0E5-4C38-BD13-E70C07142734}" dt="2023-09-04T15:51:17.869" v="7625"/>
          <ac:cxnSpMkLst>
            <pc:docMk/>
            <pc:sldMk cId="3666605199" sldId="289"/>
            <ac:cxnSpMk id="103" creationId="{2BAC1B69-CCD2-F333-46B2-387F83D07673}"/>
          </ac:cxnSpMkLst>
        </pc:cxnChg>
        <pc:cxnChg chg="add del mod">
          <ac:chgData name="Tay Zhan Keith" userId="c2142f1051427aa6" providerId="LiveId" clId="{0103E415-F0E5-4C38-BD13-E70C07142734}" dt="2023-09-04T15:51:17.869" v="7625"/>
          <ac:cxnSpMkLst>
            <pc:docMk/>
            <pc:sldMk cId="3666605199" sldId="289"/>
            <ac:cxnSpMk id="104" creationId="{CAB2ACFA-C9D4-AAEE-0726-E415443E7920}"/>
          </ac:cxnSpMkLst>
        </pc:cxnChg>
        <pc:cxnChg chg="add del mod">
          <ac:chgData name="Tay Zhan Keith" userId="c2142f1051427aa6" providerId="LiveId" clId="{0103E415-F0E5-4C38-BD13-E70C07142734}" dt="2023-09-04T15:51:17.869" v="7625"/>
          <ac:cxnSpMkLst>
            <pc:docMk/>
            <pc:sldMk cId="3666605199" sldId="289"/>
            <ac:cxnSpMk id="105" creationId="{8AA93C86-1FBA-E11B-515B-C26D71EA4EAF}"/>
          </ac:cxnSpMkLst>
        </pc:cxnChg>
      </pc:sldChg>
      <pc:sldChg chg="addSp delSp modSp new mod addAnim delAnim modAnim modShow">
        <pc:chgData name="Tay Zhan Keith" userId="c2142f1051427aa6" providerId="LiveId" clId="{0103E415-F0E5-4C38-BD13-E70C07142734}" dt="2023-09-04T19:45:16.352" v="10591" actId="729"/>
        <pc:sldMkLst>
          <pc:docMk/>
          <pc:sldMk cId="2966153734" sldId="290"/>
        </pc:sldMkLst>
        <pc:spChg chg="del">
          <ac:chgData name="Tay Zhan Keith" userId="c2142f1051427aa6" providerId="LiveId" clId="{0103E415-F0E5-4C38-BD13-E70C07142734}" dt="2023-09-03T21:27:25.695" v="5154" actId="478"/>
          <ac:spMkLst>
            <pc:docMk/>
            <pc:sldMk cId="2966153734" sldId="290"/>
            <ac:spMk id="2" creationId="{31FA31DB-22A7-9BAE-89DC-5F476AEB9740}"/>
          </ac:spMkLst>
        </pc:spChg>
        <pc:spChg chg="del">
          <ac:chgData name="Tay Zhan Keith" userId="c2142f1051427aa6" providerId="LiveId" clId="{0103E415-F0E5-4C38-BD13-E70C07142734}" dt="2023-09-03T21:27:25.695" v="5154" actId="478"/>
          <ac:spMkLst>
            <pc:docMk/>
            <pc:sldMk cId="2966153734" sldId="290"/>
            <ac:spMk id="3" creationId="{F05D7B28-2099-6FB6-7384-70575D41AB87}"/>
          </ac:spMkLst>
        </pc:spChg>
        <pc:spChg chg="add del mod">
          <ac:chgData name="Tay Zhan Keith" userId="c2142f1051427aa6" providerId="LiveId" clId="{0103E415-F0E5-4C38-BD13-E70C07142734}" dt="2023-09-03T21:27:31.965" v="5158" actId="478"/>
          <ac:spMkLst>
            <pc:docMk/>
            <pc:sldMk cId="2966153734" sldId="290"/>
            <ac:spMk id="9" creationId="{0788AD72-CC35-6D33-CD12-0CD8FADB3C9F}"/>
          </ac:spMkLst>
        </pc:spChg>
        <pc:spChg chg="add del mod">
          <ac:chgData name="Tay Zhan Keith" userId="c2142f1051427aa6" providerId="LiveId" clId="{0103E415-F0E5-4C38-BD13-E70C07142734}" dt="2023-09-04T15:49:08.374" v="7600" actId="1076"/>
          <ac:spMkLst>
            <pc:docMk/>
            <pc:sldMk cId="2966153734" sldId="290"/>
            <ac:spMk id="13" creationId="{2B7E3009-E560-B6D8-8177-40543324BB84}"/>
          </ac:spMkLst>
        </pc:spChg>
        <pc:spChg chg="add mod">
          <ac:chgData name="Tay Zhan Keith" userId="c2142f1051427aa6" providerId="LiveId" clId="{0103E415-F0E5-4C38-BD13-E70C07142734}" dt="2023-09-04T15:48:55.512" v="7599" actId="1076"/>
          <ac:spMkLst>
            <pc:docMk/>
            <pc:sldMk cId="2966153734" sldId="290"/>
            <ac:spMk id="14" creationId="{0EA4E818-F7BF-C136-7A72-742AA2B52449}"/>
          </ac:spMkLst>
        </pc:spChg>
        <pc:spChg chg="add mod topLvl">
          <ac:chgData name="Tay Zhan Keith" userId="c2142f1051427aa6" providerId="LiveId" clId="{0103E415-F0E5-4C38-BD13-E70C07142734}" dt="2023-09-04T15:47:10.747" v="7578" actId="165"/>
          <ac:spMkLst>
            <pc:docMk/>
            <pc:sldMk cId="2966153734" sldId="290"/>
            <ac:spMk id="26" creationId="{8E7A7C95-B675-07B2-00E4-06EFDD158F59}"/>
          </ac:spMkLst>
        </pc:spChg>
        <pc:spChg chg="add mod topLvl">
          <ac:chgData name="Tay Zhan Keith" userId="c2142f1051427aa6" providerId="LiveId" clId="{0103E415-F0E5-4C38-BD13-E70C07142734}" dt="2023-09-04T15:47:10.747" v="7578" actId="165"/>
          <ac:spMkLst>
            <pc:docMk/>
            <pc:sldMk cId="2966153734" sldId="290"/>
            <ac:spMk id="28" creationId="{553EEBDA-6CB5-9501-2059-402D9334C7B9}"/>
          </ac:spMkLst>
        </pc:spChg>
        <pc:grpChg chg="add del mod topLvl">
          <ac:chgData name="Tay Zhan Keith" userId="c2142f1051427aa6" providerId="LiveId" clId="{0103E415-F0E5-4C38-BD13-E70C07142734}" dt="2023-09-04T15:48:08.598" v="7587" actId="478"/>
          <ac:grpSpMkLst>
            <pc:docMk/>
            <pc:sldMk cId="2966153734" sldId="290"/>
            <ac:grpSpMk id="57" creationId="{CC86F7FF-B9D2-A197-E7B5-662F54D142DE}"/>
          </ac:grpSpMkLst>
        </pc:grpChg>
        <pc:grpChg chg="add del mod">
          <ac:chgData name="Tay Zhan Keith" userId="c2142f1051427aa6" providerId="LiveId" clId="{0103E415-F0E5-4C38-BD13-E70C07142734}" dt="2023-09-04T15:47:10.747" v="7578" actId="165"/>
          <ac:grpSpMkLst>
            <pc:docMk/>
            <pc:sldMk cId="2966153734" sldId="290"/>
            <ac:grpSpMk id="58" creationId="{B2E567C6-00B2-9F0B-CC16-F70EAAD6DD97}"/>
          </ac:grpSpMkLst>
        </pc:grpChg>
        <pc:picChg chg="add del mod">
          <ac:chgData name="Tay Zhan Keith" userId="c2142f1051427aa6" providerId="LiveId" clId="{0103E415-F0E5-4C38-BD13-E70C07142734}" dt="2023-09-03T21:27:31.965" v="5158" actId="478"/>
          <ac:picMkLst>
            <pc:docMk/>
            <pc:sldMk cId="2966153734" sldId="290"/>
            <ac:picMk id="4" creationId="{297A1BEE-A22F-79B6-6BC5-428CB1EB3A32}"/>
          </ac:picMkLst>
        </pc:picChg>
        <pc:picChg chg="add del mod">
          <ac:chgData name="Tay Zhan Keith" userId="c2142f1051427aa6" providerId="LiveId" clId="{0103E415-F0E5-4C38-BD13-E70C07142734}" dt="2023-09-03T21:27:31.965" v="5158" actId="478"/>
          <ac:picMkLst>
            <pc:docMk/>
            <pc:sldMk cId="2966153734" sldId="290"/>
            <ac:picMk id="5" creationId="{6E85DDF1-6100-9DFD-0B54-8A0459ACD063}"/>
          </ac:picMkLst>
        </pc:picChg>
        <pc:picChg chg="add del mod">
          <ac:chgData name="Tay Zhan Keith" userId="c2142f1051427aa6" providerId="LiveId" clId="{0103E415-F0E5-4C38-BD13-E70C07142734}" dt="2023-09-03T21:27:31.965" v="5158" actId="478"/>
          <ac:picMkLst>
            <pc:docMk/>
            <pc:sldMk cId="2966153734" sldId="290"/>
            <ac:picMk id="6" creationId="{02BDE8BA-B2ED-D0F7-3FCA-51EED9411884}"/>
          </ac:picMkLst>
        </pc:picChg>
        <pc:picChg chg="add del mod">
          <ac:chgData name="Tay Zhan Keith" userId="c2142f1051427aa6" providerId="LiveId" clId="{0103E415-F0E5-4C38-BD13-E70C07142734}" dt="2023-09-03T21:27:31.965" v="5158" actId="478"/>
          <ac:picMkLst>
            <pc:docMk/>
            <pc:sldMk cId="2966153734" sldId="290"/>
            <ac:picMk id="7" creationId="{CA730352-7A7F-18E5-D42C-1DF19C9BE50B}"/>
          </ac:picMkLst>
        </pc:picChg>
        <pc:picChg chg="add del mod">
          <ac:chgData name="Tay Zhan Keith" userId="c2142f1051427aa6" providerId="LiveId" clId="{0103E415-F0E5-4C38-BD13-E70C07142734}" dt="2023-09-03T21:27:31.965" v="5158" actId="478"/>
          <ac:picMkLst>
            <pc:docMk/>
            <pc:sldMk cId="2966153734" sldId="290"/>
            <ac:picMk id="8" creationId="{CC2F0BF4-DCEE-D778-DDC9-17F684768F90}"/>
          </ac:picMkLst>
        </pc:picChg>
        <pc:picChg chg="add del mod">
          <ac:chgData name="Tay Zhan Keith" userId="c2142f1051427aa6" providerId="LiveId" clId="{0103E415-F0E5-4C38-BD13-E70C07142734}" dt="2023-09-03T21:27:31.965" v="5158" actId="478"/>
          <ac:picMkLst>
            <pc:docMk/>
            <pc:sldMk cId="2966153734" sldId="290"/>
            <ac:picMk id="10" creationId="{9878A024-22C8-D7B8-55A5-EDDCC1D6554B}"/>
          </ac:picMkLst>
        </pc:picChg>
        <pc:picChg chg="add del mod">
          <ac:chgData name="Tay Zhan Keith" userId="c2142f1051427aa6" providerId="LiveId" clId="{0103E415-F0E5-4C38-BD13-E70C07142734}" dt="2023-09-03T21:27:31.965" v="5158" actId="478"/>
          <ac:picMkLst>
            <pc:docMk/>
            <pc:sldMk cId="2966153734" sldId="290"/>
            <ac:picMk id="13" creationId="{201370B1-8385-0037-E338-6FE617F5C93C}"/>
          </ac:picMkLst>
        </pc:picChg>
        <pc:picChg chg="add mod topLvl">
          <ac:chgData name="Tay Zhan Keith" userId="c2142f1051427aa6" providerId="LiveId" clId="{0103E415-F0E5-4C38-BD13-E70C07142734}" dt="2023-09-04T15:47:10.747" v="7578" actId="165"/>
          <ac:picMkLst>
            <pc:docMk/>
            <pc:sldMk cId="2966153734" sldId="290"/>
            <ac:picMk id="22" creationId="{A5CE3EE8-FF42-90C7-1BD6-2DED1B55F96B}"/>
          </ac:picMkLst>
        </pc:picChg>
        <pc:picChg chg="add mod topLvl modCrop">
          <ac:chgData name="Tay Zhan Keith" userId="c2142f1051427aa6" providerId="LiveId" clId="{0103E415-F0E5-4C38-BD13-E70C07142734}" dt="2023-09-04T15:47:10.747" v="7578" actId="165"/>
          <ac:picMkLst>
            <pc:docMk/>
            <pc:sldMk cId="2966153734" sldId="290"/>
            <ac:picMk id="23" creationId="{720D7EAD-5E02-AEBC-C9AE-A934A42CB45E}"/>
          </ac:picMkLst>
        </pc:picChg>
        <pc:picChg chg="add mod topLvl">
          <ac:chgData name="Tay Zhan Keith" userId="c2142f1051427aa6" providerId="LiveId" clId="{0103E415-F0E5-4C38-BD13-E70C07142734}" dt="2023-09-04T15:47:10.747" v="7578" actId="165"/>
          <ac:picMkLst>
            <pc:docMk/>
            <pc:sldMk cId="2966153734" sldId="290"/>
            <ac:picMk id="24" creationId="{C10C0559-D57B-351F-636C-F8A3859A3873}"/>
          </ac:picMkLst>
        </pc:picChg>
        <pc:picChg chg="add mod topLvl modCrop">
          <ac:chgData name="Tay Zhan Keith" userId="c2142f1051427aa6" providerId="LiveId" clId="{0103E415-F0E5-4C38-BD13-E70C07142734}" dt="2023-09-04T15:47:10.747" v="7578" actId="165"/>
          <ac:picMkLst>
            <pc:docMk/>
            <pc:sldMk cId="2966153734" sldId="290"/>
            <ac:picMk id="25" creationId="{E0649BD0-7B0C-EBA3-EA60-8D1A3362D251}"/>
          </ac:picMkLst>
        </pc:picChg>
        <pc:picChg chg="add mod topLvl">
          <ac:chgData name="Tay Zhan Keith" userId="c2142f1051427aa6" providerId="LiveId" clId="{0103E415-F0E5-4C38-BD13-E70C07142734}" dt="2023-09-04T15:47:10.747" v="7578" actId="165"/>
          <ac:picMkLst>
            <pc:docMk/>
            <pc:sldMk cId="2966153734" sldId="290"/>
            <ac:picMk id="27" creationId="{46F2A3FC-FF47-8B79-F157-8EB2D735A8A1}"/>
          </ac:picMkLst>
        </pc:picChg>
        <pc:picChg chg="add mod topLvl">
          <ac:chgData name="Tay Zhan Keith" userId="c2142f1051427aa6" providerId="LiveId" clId="{0103E415-F0E5-4C38-BD13-E70C07142734}" dt="2023-09-04T15:47:10.747" v="7578" actId="165"/>
          <ac:picMkLst>
            <pc:docMk/>
            <pc:sldMk cId="2966153734" sldId="290"/>
            <ac:picMk id="29" creationId="{09E31C6A-D818-B3BF-4E8A-0F176CDA81D2}"/>
          </ac:picMkLst>
        </pc:picChg>
        <pc:picChg chg="add mod topLvl">
          <ac:chgData name="Tay Zhan Keith" userId="c2142f1051427aa6" providerId="LiveId" clId="{0103E415-F0E5-4C38-BD13-E70C07142734}" dt="2023-09-04T15:47:10.747" v="7578" actId="165"/>
          <ac:picMkLst>
            <pc:docMk/>
            <pc:sldMk cId="2966153734" sldId="290"/>
            <ac:picMk id="32" creationId="{99E4BB4D-B663-04D3-2296-6D6278FE69CB}"/>
          </ac:picMkLst>
        </pc:picChg>
        <pc:cxnChg chg="add del mod">
          <ac:chgData name="Tay Zhan Keith" userId="c2142f1051427aa6" providerId="LiveId" clId="{0103E415-F0E5-4C38-BD13-E70C07142734}" dt="2023-09-04T15:51:05.860" v="7622" actId="478"/>
          <ac:cxnSpMkLst>
            <pc:docMk/>
            <pc:sldMk cId="2966153734" sldId="290"/>
            <ac:cxnSpMk id="2" creationId="{4988432F-103F-D042-BA26-D8E0CAE56C0A}"/>
          </ac:cxnSpMkLst>
        </pc:cxnChg>
        <pc:cxnChg chg="add del mod">
          <ac:chgData name="Tay Zhan Keith" userId="c2142f1051427aa6" providerId="LiveId" clId="{0103E415-F0E5-4C38-BD13-E70C07142734}" dt="2023-09-04T15:48:22.622" v="7588" actId="478"/>
          <ac:cxnSpMkLst>
            <pc:docMk/>
            <pc:sldMk cId="2966153734" sldId="290"/>
            <ac:cxnSpMk id="3" creationId="{9CD47AAB-6FB8-D964-6B66-1FF03A180429}"/>
          </ac:cxnSpMkLst>
        </pc:cxnChg>
        <pc:cxnChg chg="add del mod">
          <ac:chgData name="Tay Zhan Keith" userId="c2142f1051427aa6" providerId="LiveId" clId="{0103E415-F0E5-4C38-BD13-E70C07142734}" dt="2023-09-04T15:48:22.622" v="7588" actId="478"/>
          <ac:cxnSpMkLst>
            <pc:docMk/>
            <pc:sldMk cId="2966153734" sldId="290"/>
            <ac:cxnSpMk id="4" creationId="{3A995681-135D-E59A-C245-65C8D73044F5}"/>
          </ac:cxnSpMkLst>
        </pc:cxnChg>
        <pc:cxnChg chg="add del mod">
          <ac:chgData name="Tay Zhan Keith" userId="c2142f1051427aa6" providerId="LiveId" clId="{0103E415-F0E5-4C38-BD13-E70C07142734}" dt="2023-09-04T15:48:22.622" v="7588" actId="478"/>
          <ac:cxnSpMkLst>
            <pc:docMk/>
            <pc:sldMk cId="2966153734" sldId="290"/>
            <ac:cxnSpMk id="5" creationId="{7BFEA613-CCE1-77A7-9005-FC0FA3C96718}"/>
          </ac:cxnSpMkLst>
        </pc:cxnChg>
        <pc:cxnChg chg="add del mod">
          <ac:chgData name="Tay Zhan Keith" userId="c2142f1051427aa6" providerId="LiveId" clId="{0103E415-F0E5-4C38-BD13-E70C07142734}" dt="2023-09-04T15:48:06.077" v="7585" actId="478"/>
          <ac:cxnSpMkLst>
            <pc:docMk/>
            <pc:sldMk cId="2966153734" sldId="290"/>
            <ac:cxnSpMk id="6" creationId="{D0CE3F41-C0FD-6516-EEFB-F61C315AFD68}"/>
          </ac:cxnSpMkLst>
        </pc:cxnChg>
        <pc:cxnChg chg="add del mod">
          <ac:chgData name="Tay Zhan Keith" userId="c2142f1051427aa6" providerId="LiveId" clId="{0103E415-F0E5-4C38-BD13-E70C07142734}" dt="2023-09-04T15:49:08.374" v="7600" actId="1076"/>
          <ac:cxnSpMkLst>
            <pc:docMk/>
            <pc:sldMk cId="2966153734" sldId="290"/>
            <ac:cxnSpMk id="7" creationId="{AB5CC189-5034-BE58-C1E4-BD86916F069F}"/>
          </ac:cxnSpMkLst>
        </pc:cxnChg>
        <pc:cxnChg chg="add del mod">
          <ac:chgData name="Tay Zhan Keith" userId="c2142f1051427aa6" providerId="LiveId" clId="{0103E415-F0E5-4C38-BD13-E70C07142734}" dt="2023-09-04T15:49:08.374" v="7600" actId="1076"/>
          <ac:cxnSpMkLst>
            <pc:docMk/>
            <pc:sldMk cId="2966153734" sldId="290"/>
            <ac:cxnSpMk id="8" creationId="{1DF54379-368B-B9A9-F14E-88DF95421611}"/>
          </ac:cxnSpMkLst>
        </pc:cxnChg>
        <pc:cxnChg chg="add del mod">
          <ac:chgData name="Tay Zhan Keith" userId="c2142f1051427aa6" providerId="LiveId" clId="{0103E415-F0E5-4C38-BD13-E70C07142734}" dt="2023-09-04T15:49:08.374" v="7600" actId="1076"/>
          <ac:cxnSpMkLst>
            <pc:docMk/>
            <pc:sldMk cId="2966153734" sldId="290"/>
            <ac:cxnSpMk id="9" creationId="{87CEB6CB-DE82-0862-4814-59E19D4F3231}"/>
          </ac:cxnSpMkLst>
        </pc:cxnChg>
        <pc:cxnChg chg="add mod">
          <ac:chgData name="Tay Zhan Keith" userId="c2142f1051427aa6" providerId="LiveId" clId="{0103E415-F0E5-4C38-BD13-E70C07142734}" dt="2023-09-04T15:48:55.512" v="7599" actId="1076"/>
          <ac:cxnSpMkLst>
            <pc:docMk/>
            <pc:sldMk cId="2966153734" sldId="290"/>
            <ac:cxnSpMk id="10" creationId="{9540E8EA-B9D5-FA74-050D-7DD64252037A}"/>
          </ac:cxnSpMkLst>
        </pc:cxnChg>
        <pc:cxnChg chg="add del mod">
          <ac:chgData name="Tay Zhan Keith" userId="c2142f1051427aa6" providerId="LiveId" clId="{0103E415-F0E5-4C38-BD13-E70C07142734}" dt="2023-09-03T21:27:31.965" v="5158" actId="478"/>
          <ac:cxnSpMkLst>
            <pc:docMk/>
            <pc:sldMk cId="2966153734" sldId="290"/>
            <ac:cxnSpMk id="11" creationId="{31C0629C-851B-1692-73EE-719C143E7FC8}"/>
          </ac:cxnSpMkLst>
        </pc:cxnChg>
        <pc:cxnChg chg="add mod">
          <ac:chgData name="Tay Zhan Keith" userId="c2142f1051427aa6" providerId="LiveId" clId="{0103E415-F0E5-4C38-BD13-E70C07142734}" dt="2023-09-04T15:48:55.512" v="7599" actId="1076"/>
          <ac:cxnSpMkLst>
            <pc:docMk/>
            <pc:sldMk cId="2966153734" sldId="290"/>
            <ac:cxnSpMk id="11" creationId="{CEE58485-5236-8FB4-EC86-30C42D7CDCDF}"/>
          </ac:cxnSpMkLst>
        </pc:cxnChg>
        <pc:cxnChg chg="add mod">
          <ac:chgData name="Tay Zhan Keith" userId="c2142f1051427aa6" providerId="LiveId" clId="{0103E415-F0E5-4C38-BD13-E70C07142734}" dt="2023-09-04T15:48:55.512" v="7599" actId="1076"/>
          <ac:cxnSpMkLst>
            <pc:docMk/>
            <pc:sldMk cId="2966153734" sldId="290"/>
            <ac:cxnSpMk id="12" creationId="{3C117E3C-A877-BC1E-5D4C-46C10A50C57B}"/>
          </ac:cxnSpMkLst>
        </pc:cxnChg>
        <pc:cxnChg chg="add del mod">
          <ac:chgData name="Tay Zhan Keith" userId="c2142f1051427aa6" providerId="LiveId" clId="{0103E415-F0E5-4C38-BD13-E70C07142734}" dt="2023-09-03T21:27:31.965" v="5158" actId="478"/>
          <ac:cxnSpMkLst>
            <pc:docMk/>
            <pc:sldMk cId="2966153734" sldId="290"/>
            <ac:cxnSpMk id="12" creationId="{DA8EA247-3707-2A13-C5BF-573791189756}"/>
          </ac:cxnSpMkLst>
        </pc:cxnChg>
        <pc:cxnChg chg="add del mod">
          <ac:chgData name="Tay Zhan Keith" userId="c2142f1051427aa6" providerId="LiveId" clId="{0103E415-F0E5-4C38-BD13-E70C07142734}" dt="2023-09-03T21:27:31.965" v="5158" actId="478"/>
          <ac:cxnSpMkLst>
            <pc:docMk/>
            <pc:sldMk cId="2966153734" sldId="290"/>
            <ac:cxnSpMk id="14" creationId="{14EA4B4E-0025-82E0-30CA-7A8D7B5A2F6D}"/>
          </ac:cxnSpMkLst>
        </pc:cxnChg>
        <pc:cxnChg chg="add del mod">
          <ac:chgData name="Tay Zhan Keith" userId="c2142f1051427aa6" providerId="LiveId" clId="{0103E415-F0E5-4C38-BD13-E70C07142734}" dt="2023-09-04T15:47:49.002" v="7580" actId="478"/>
          <ac:cxnSpMkLst>
            <pc:docMk/>
            <pc:sldMk cId="2966153734" sldId="290"/>
            <ac:cxnSpMk id="15" creationId="{3F6A985E-EA93-89D3-3731-89FD784E5532}"/>
          </ac:cxnSpMkLst>
        </pc:cxnChg>
        <pc:cxnChg chg="add del mod">
          <ac:chgData name="Tay Zhan Keith" userId="c2142f1051427aa6" providerId="LiveId" clId="{0103E415-F0E5-4C38-BD13-E70C07142734}" dt="2023-09-03T21:27:31.965" v="5158" actId="478"/>
          <ac:cxnSpMkLst>
            <pc:docMk/>
            <pc:sldMk cId="2966153734" sldId="290"/>
            <ac:cxnSpMk id="15" creationId="{6C952095-2BE6-4E3E-6186-072956F88C50}"/>
          </ac:cxnSpMkLst>
        </pc:cxnChg>
        <pc:cxnChg chg="add del mod">
          <ac:chgData name="Tay Zhan Keith" userId="c2142f1051427aa6" providerId="LiveId" clId="{0103E415-F0E5-4C38-BD13-E70C07142734}" dt="2023-09-04T15:47:54.222" v="7582" actId="478"/>
          <ac:cxnSpMkLst>
            <pc:docMk/>
            <pc:sldMk cId="2966153734" sldId="290"/>
            <ac:cxnSpMk id="16" creationId="{AB7598AA-99BA-2911-0B69-7378BBA96D22}"/>
          </ac:cxnSpMkLst>
        </pc:cxnChg>
        <pc:cxnChg chg="add del mod">
          <ac:chgData name="Tay Zhan Keith" userId="c2142f1051427aa6" providerId="LiveId" clId="{0103E415-F0E5-4C38-BD13-E70C07142734}" dt="2023-09-03T21:27:31.965" v="5158" actId="478"/>
          <ac:cxnSpMkLst>
            <pc:docMk/>
            <pc:sldMk cId="2966153734" sldId="290"/>
            <ac:cxnSpMk id="16" creationId="{F8F4FF19-199C-90FE-7495-11A1443693F3}"/>
          </ac:cxnSpMkLst>
        </pc:cxnChg>
        <pc:cxnChg chg="add del mod">
          <ac:chgData name="Tay Zhan Keith" userId="c2142f1051427aa6" providerId="LiveId" clId="{0103E415-F0E5-4C38-BD13-E70C07142734}" dt="2023-09-03T21:27:31.965" v="5158" actId="478"/>
          <ac:cxnSpMkLst>
            <pc:docMk/>
            <pc:sldMk cId="2966153734" sldId="290"/>
            <ac:cxnSpMk id="17" creationId="{8A531E15-E271-E517-3D25-1DA870860FEF}"/>
          </ac:cxnSpMkLst>
        </pc:cxnChg>
        <pc:cxnChg chg="add del mod">
          <ac:chgData name="Tay Zhan Keith" userId="c2142f1051427aa6" providerId="LiveId" clId="{0103E415-F0E5-4C38-BD13-E70C07142734}" dt="2023-09-04T15:47:52.362" v="7581" actId="478"/>
          <ac:cxnSpMkLst>
            <pc:docMk/>
            <pc:sldMk cId="2966153734" sldId="290"/>
            <ac:cxnSpMk id="17" creationId="{DB9ED2BD-1FBA-3CC9-35C8-0C401F8E10F9}"/>
          </ac:cxnSpMkLst>
        </pc:cxnChg>
        <pc:cxnChg chg="add del mod">
          <ac:chgData name="Tay Zhan Keith" userId="c2142f1051427aa6" providerId="LiveId" clId="{0103E415-F0E5-4C38-BD13-E70C07142734}" dt="2023-09-03T21:27:31.965" v="5158" actId="478"/>
          <ac:cxnSpMkLst>
            <pc:docMk/>
            <pc:sldMk cId="2966153734" sldId="290"/>
            <ac:cxnSpMk id="18" creationId="{E9704656-906F-723A-9480-D38246EFBF23}"/>
          </ac:cxnSpMkLst>
        </pc:cxnChg>
        <pc:cxnChg chg="add del mod">
          <ac:chgData name="Tay Zhan Keith" userId="c2142f1051427aa6" providerId="LiveId" clId="{0103E415-F0E5-4C38-BD13-E70C07142734}" dt="2023-09-03T21:27:31.965" v="5158" actId="478"/>
          <ac:cxnSpMkLst>
            <pc:docMk/>
            <pc:sldMk cId="2966153734" sldId="290"/>
            <ac:cxnSpMk id="19" creationId="{DDCFEB6B-5F67-F70E-D100-A3E0EF2C0256}"/>
          </ac:cxnSpMkLst>
        </pc:cxnChg>
        <pc:cxnChg chg="add del mod">
          <ac:chgData name="Tay Zhan Keith" userId="c2142f1051427aa6" providerId="LiveId" clId="{0103E415-F0E5-4C38-BD13-E70C07142734}" dt="2023-09-03T21:27:31.965" v="5158" actId="478"/>
          <ac:cxnSpMkLst>
            <pc:docMk/>
            <pc:sldMk cId="2966153734" sldId="290"/>
            <ac:cxnSpMk id="20" creationId="{A1D6E25E-D947-442F-B984-70A248200F6E}"/>
          </ac:cxnSpMkLst>
        </pc:cxnChg>
        <pc:cxnChg chg="add del mod">
          <ac:chgData name="Tay Zhan Keith" userId="c2142f1051427aa6" providerId="LiveId" clId="{0103E415-F0E5-4C38-BD13-E70C07142734}" dt="2023-09-03T21:27:31.965" v="5158" actId="478"/>
          <ac:cxnSpMkLst>
            <pc:docMk/>
            <pc:sldMk cId="2966153734" sldId="290"/>
            <ac:cxnSpMk id="21" creationId="{FBF18992-4555-5509-7AC7-C4C439725633}"/>
          </ac:cxnSpMkLst>
        </pc:cxnChg>
        <pc:cxnChg chg="add mo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30" creationId="{4C0E7BF3-13E0-6BBD-2434-B9B97827D49C}"/>
          </ac:cxnSpMkLst>
        </pc:cxnChg>
        <pc:cxnChg chg="add del mod">
          <ac:chgData name="Tay Zhan Keith" userId="c2142f1051427aa6" providerId="LiveId" clId="{0103E415-F0E5-4C38-BD13-E70C07142734}" dt="2023-09-03T21:51:39.665" v="5322" actId="478"/>
          <ac:cxnSpMkLst>
            <pc:docMk/>
            <pc:sldMk cId="2966153734" sldId="290"/>
            <ac:cxnSpMk id="31" creationId="{35C9FEA2-5BFF-562B-D30F-DBA150640C40}"/>
          </ac:cxnSpMkLst>
        </pc:cxnChg>
        <pc:cxnChg chg="add mod or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33" creationId="{03C9CA65-BE06-F168-2883-2657A3887C07}"/>
          </ac:cxnSpMkLst>
        </pc:cxnChg>
        <pc:cxnChg chg="add mod or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34" creationId="{3D901840-3FD5-5C3E-9244-49455C5FDA8B}"/>
          </ac:cxnSpMkLst>
        </pc:cxnChg>
        <pc:cxnChg chg="add mod or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35" creationId="{8E4C0550-A64D-7357-9590-3B22B18531DC}"/>
          </ac:cxnSpMkLst>
        </pc:cxnChg>
        <pc:cxnChg chg="add mod or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36" creationId="{4AFD639D-3400-4E96-98C6-2EA24FDD18CA}"/>
          </ac:cxnSpMkLst>
        </pc:cxnChg>
        <pc:cxnChg chg="add mo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37" creationId="{93912943-14EA-D406-0B55-BD40DCCF74D7}"/>
          </ac:cxnSpMkLst>
        </pc:cxnChg>
        <pc:cxnChg chg="add mo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38" creationId="{8C177F4C-8962-7212-D86E-87B8AF8079DC}"/>
          </ac:cxnSpMkLst>
        </pc:cxnChg>
        <pc:cxnChg chg="add mo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39" creationId="{3B5592A9-9D8A-BA91-797A-94BA80F3B7E9}"/>
          </ac:cxnSpMkLst>
        </pc:cxnChg>
        <pc:cxnChg chg="add mo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40" creationId="{1E198DA5-126A-95CC-BB9B-30CED3975D2E}"/>
          </ac:cxnSpMkLst>
        </pc:cxnChg>
        <pc:cxnChg chg="add mo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41" creationId="{B357DFE1-9B28-3F82-8AD5-14D16F6F5B8B}"/>
          </ac:cxnSpMkLst>
        </pc:cxnChg>
        <pc:cxnChg chg="add mo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42" creationId="{A2C5D205-D532-BE44-FFD3-4FA6CAAD1016}"/>
          </ac:cxnSpMkLst>
        </pc:cxnChg>
        <pc:cxnChg chg="add mo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43" creationId="{82D66CC2-8BBB-E898-2B62-3C2D493FD8EA}"/>
          </ac:cxnSpMkLst>
        </pc:cxnChg>
        <pc:cxnChg chg="add mo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44" creationId="{F2918A4E-4F9C-D5CA-3E0F-1B545B5332F8}"/>
          </ac:cxnSpMkLst>
        </pc:cxnChg>
        <pc:cxnChg chg="add mo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45" creationId="{CB308568-FCCF-6BE8-FAEC-692B74CF88EB}"/>
          </ac:cxnSpMkLst>
        </pc:cxnChg>
        <pc:cxnChg chg="add mo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46" creationId="{D8B872DD-3CA7-E05D-6700-FF045E89BAED}"/>
          </ac:cxnSpMkLst>
        </pc:cxnChg>
        <pc:cxnChg chg="add mo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47" creationId="{E49CDC38-4968-5BA2-87F2-839959E9EE33}"/>
          </ac:cxnSpMkLst>
        </pc:cxnChg>
        <pc:cxnChg chg="add del mod">
          <ac:chgData name="Tay Zhan Keith" userId="c2142f1051427aa6" providerId="LiveId" clId="{0103E415-F0E5-4C38-BD13-E70C07142734}" dt="2023-09-03T21:47:27.608" v="5296" actId="478"/>
          <ac:cxnSpMkLst>
            <pc:docMk/>
            <pc:sldMk cId="2966153734" sldId="290"/>
            <ac:cxnSpMk id="48" creationId="{F8DA7BF1-9219-A692-9756-A926A7B65C81}"/>
          </ac:cxnSpMkLst>
        </pc:cxnChg>
        <pc:cxnChg chg="add del mod">
          <ac:chgData name="Tay Zhan Keith" userId="c2142f1051427aa6" providerId="LiveId" clId="{0103E415-F0E5-4C38-BD13-E70C07142734}" dt="2023-09-03T21:47:37.724" v="5300" actId="478"/>
          <ac:cxnSpMkLst>
            <pc:docMk/>
            <pc:sldMk cId="2966153734" sldId="290"/>
            <ac:cxnSpMk id="49" creationId="{AC371286-926C-0C23-FC9C-321028D8532C}"/>
          </ac:cxnSpMkLst>
        </pc:cxnChg>
        <pc:cxnChg chg="add del mod">
          <ac:chgData name="Tay Zhan Keith" userId="c2142f1051427aa6" providerId="LiveId" clId="{0103E415-F0E5-4C38-BD13-E70C07142734}" dt="2023-09-03T21:47:40.918" v="5301" actId="478"/>
          <ac:cxnSpMkLst>
            <pc:docMk/>
            <pc:sldMk cId="2966153734" sldId="290"/>
            <ac:cxnSpMk id="50" creationId="{2803DF90-58B8-9F43-A7C3-042B5D7321AA}"/>
          </ac:cxnSpMkLst>
        </pc:cxnChg>
        <pc:cxnChg chg="add del mod">
          <ac:chgData name="Tay Zhan Keith" userId="c2142f1051427aa6" providerId="LiveId" clId="{0103E415-F0E5-4C38-BD13-E70C07142734}" dt="2023-09-03T21:47:42.472" v="5302" actId="478"/>
          <ac:cxnSpMkLst>
            <pc:docMk/>
            <pc:sldMk cId="2966153734" sldId="290"/>
            <ac:cxnSpMk id="51" creationId="{A9FC0DF5-2C26-78F1-E4D9-53599D8E089C}"/>
          </ac:cxnSpMkLst>
        </pc:cxnChg>
        <pc:cxnChg chg="add del mod">
          <ac:chgData name="Tay Zhan Keith" userId="c2142f1051427aa6" providerId="LiveId" clId="{0103E415-F0E5-4C38-BD13-E70C07142734}" dt="2023-09-03T21:47:29.971" v="5297" actId="478"/>
          <ac:cxnSpMkLst>
            <pc:docMk/>
            <pc:sldMk cId="2966153734" sldId="290"/>
            <ac:cxnSpMk id="52" creationId="{3445544C-A945-8FE8-5984-D0042B9AFEA2}"/>
          </ac:cxnSpMkLst>
        </pc:cxnChg>
        <pc:cxnChg chg="add del mod">
          <ac:chgData name="Tay Zhan Keith" userId="c2142f1051427aa6" providerId="LiveId" clId="{0103E415-F0E5-4C38-BD13-E70C07142734}" dt="2023-09-03T21:47:31.729" v="5298" actId="478"/>
          <ac:cxnSpMkLst>
            <pc:docMk/>
            <pc:sldMk cId="2966153734" sldId="290"/>
            <ac:cxnSpMk id="53" creationId="{63BF792E-BDE0-BFC4-9582-4F97EF514FD5}"/>
          </ac:cxnSpMkLst>
        </pc:cxnChg>
        <pc:cxnChg chg="add del mod">
          <ac:chgData name="Tay Zhan Keith" userId="c2142f1051427aa6" providerId="LiveId" clId="{0103E415-F0E5-4C38-BD13-E70C07142734}" dt="2023-09-03T21:47:33.738" v="5299" actId="478"/>
          <ac:cxnSpMkLst>
            <pc:docMk/>
            <pc:sldMk cId="2966153734" sldId="290"/>
            <ac:cxnSpMk id="54" creationId="{1CBB1E81-6B58-9E9A-E48A-6FCB5AC7269D}"/>
          </ac:cxnSpMkLst>
        </pc:cxnChg>
        <pc:cxnChg chg="add mod topLvl">
          <ac:chgData name="Tay Zhan Keith" userId="c2142f1051427aa6" providerId="LiveId" clId="{0103E415-F0E5-4C38-BD13-E70C07142734}" dt="2023-09-04T15:47:10.747" v="7578" actId="165"/>
          <ac:cxnSpMkLst>
            <pc:docMk/>
            <pc:sldMk cId="2966153734" sldId="290"/>
            <ac:cxnSpMk id="56" creationId="{7256A229-8C5F-0C44-7172-313556B13BDB}"/>
          </ac:cxnSpMkLst>
        </pc:cxnChg>
      </pc:sldChg>
      <pc:sldChg chg="new del">
        <pc:chgData name="Tay Zhan Keith" userId="c2142f1051427aa6" providerId="LiveId" clId="{0103E415-F0E5-4C38-BD13-E70C07142734}" dt="2023-09-03T22:36:15.998" v="5648" actId="680"/>
        <pc:sldMkLst>
          <pc:docMk/>
          <pc:sldMk cId="2025015729" sldId="291"/>
        </pc:sldMkLst>
      </pc:sldChg>
      <pc:sldChg chg="modSp add del mod">
        <pc:chgData name="Tay Zhan Keith" userId="c2142f1051427aa6" providerId="LiveId" clId="{0103E415-F0E5-4C38-BD13-E70C07142734}" dt="2023-09-05T00:22:28.754" v="11209" actId="47"/>
        <pc:sldMkLst>
          <pc:docMk/>
          <pc:sldMk cId="2307513772" sldId="291"/>
        </pc:sldMkLst>
        <pc:spChg chg="mod">
          <ac:chgData name="Tay Zhan Keith" userId="c2142f1051427aa6" providerId="LiveId" clId="{0103E415-F0E5-4C38-BD13-E70C07142734}" dt="2023-09-04T20:21:07.525" v="10970"/>
          <ac:spMkLst>
            <pc:docMk/>
            <pc:sldMk cId="2307513772" sldId="291"/>
            <ac:spMk id="2" creationId="{38B7E463-0778-EA01-084F-04DC8A24613D}"/>
          </ac:spMkLst>
        </pc:spChg>
        <pc:graphicFrameChg chg="modGraphic">
          <ac:chgData name="Tay Zhan Keith" userId="c2142f1051427aa6" providerId="LiveId" clId="{0103E415-F0E5-4C38-BD13-E70C07142734}" dt="2023-09-03T22:40:22.659" v="5807" actId="20577"/>
          <ac:graphicFrameMkLst>
            <pc:docMk/>
            <pc:sldMk cId="2307513772" sldId="291"/>
            <ac:graphicFrameMk id="6" creationId="{77510B5B-C002-3A38-425F-94D314778288}"/>
          </ac:graphicFrameMkLst>
        </pc:graphicFrameChg>
      </pc:sldChg>
      <pc:sldChg chg="new del">
        <pc:chgData name="Tay Zhan Keith" userId="c2142f1051427aa6" providerId="LiveId" clId="{0103E415-F0E5-4C38-BD13-E70C07142734}" dt="2023-09-03T22:36:19.020" v="5650" actId="680"/>
        <pc:sldMkLst>
          <pc:docMk/>
          <pc:sldMk cId="3091824706" sldId="291"/>
        </pc:sldMkLst>
      </pc:sldChg>
      <pc:sldChg chg="addSp delSp modSp new mod modAnim">
        <pc:chgData name="Tay Zhan Keith" userId="c2142f1051427aa6" providerId="LiveId" clId="{0103E415-F0E5-4C38-BD13-E70C07142734}" dt="2023-09-04T20:10:02.926" v="10836"/>
        <pc:sldMkLst>
          <pc:docMk/>
          <pc:sldMk cId="3749387099" sldId="292"/>
        </pc:sldMkLst>
        <pc:spChg chg="mod">
          <ac:chgData name="Tay Zhan Keith" userId="c2142f1051427aa6" providerId="LiveId" clId="{0103E415-F0E5-4C38-BD13-E70C07142734}" dt="2023-09-04T15:41:24.704" v="7476" actId="1036"/>
          <ac:spMkLst>
            <pc:docMk/>
            <pc:sldMk cId="3749387099" sldId="292"/>
            <ac:spMk id="2" creationId="{C82A7512-CD9C-119F-BB32-88A507E53AFB}"/>
          </ac:spMkLst>
        </pc:spChg>
        <pc:spChg chg="add del mod">
          <ac:chgData name="Tay Zhan Keith" userId="c2142f1051427aa6" providerId="LiveId" clId="{0103E415-F0E5-4C38-BD13-E70C07142734}" dt="2023-09-04T15:40:59.306" v="7459" actId="478"/>
          <ac:spMkLst>
            <pc:docMk/>
            <pc:sldMk cId="3749387099" sldId="292"/>
            <ac:spMk id="3" creationId="{2DB17A49-9DCB-8DFE-1F92-093ED4B27752}"/>
          </ac:spMkLst>
        </pc:spChg>
        <pc:spChg chg="del">
          <ac:chgData name="Tay Zhan Keith" userId="c2142f1051427aa6" providerId="LiveId" clId="{0103E415-F0E5-4C38-BD13-E70C07142734}" dt="2023-09-03T22:45:43.496" v="5825" actId="478"/>
          <ac:spMkLst>
            <pc:docMk/>
            <pc:sldMk cId="3749387099" sldId="292"/>
            <ac:spMk id="3" creationId="{BEE3130A-FA44-37CC-50C9-F157868F40CA}"/>
          </ac:spMkLst>
        </pc:spChg>
        <pc:spChg chg="add mod">
          <ac:chgData name="Tay Zhan Keith" userId="c2142f1051427aa6" providerId="LiveId" clId="{0103E415-F0E5-4C38-BD13-E70C07142734}" dt="2023-09-04T16:23:13.962" v="8334" actId="20577"/>
          <ac:spMkLst>
            <pc:docMk/>
            <pc:sldMk cId="3749387099" sldId="292"/>
            <ac:spMk id="4" creationId="{9D3A9F5F-3134-9A4C-B5CD-3FE4D55C0F32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5" creationId="{64FD11FE-B0EA-F9DA-DB80-3E0EE7180D37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6" creationId="{0831BAEA-A893-AEF4-6B5C-5744A1626DA1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7" creationId="{6A6D06D3-C6EC-D23E-1DDB-B949ACA39F4E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8" creationId="{3B9EE7CF-2CA3-499A-119F-6E0A44DBE1B1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9" creationId="{B537D4F3-1610-50DD-9084-20F8A882A70B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10" creationId="{957D0ADA-FB44-6CE1-4AAD-3154D4F800E6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11" creationId="{B0D9C6C7-2C02-EDE2-F535-4936FBF005CF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12" creationId="{7454A405-ECE2-0DE5-FF49-91DF304B5ADD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13" creationId="{AD149ED5-E7BD-E0C5-8C3D-712AAC02BA59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14" creationId="{0F5D7F31-AD5C-8DBB-8D53-DE2C5D89881D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15" creationId="{BA102092-C0C2-1688-A181-3474AF5466C9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16" creationId="{229F4B3D-82D5-E578-EBC6-679A7E9DBA52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17" creationId="{944DCDBA-4742-87A4-07C1-1AE7DD699EB2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18" creationId="{0FE0D198-8313-6BEF-B26C-177A51F217B1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19" creationId="{7F46731E-4B87-A6E1-8E7C-DD6D5F4A14EF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20" creationId="{AFB2CC8C-22E4-CD07-1A6D-CF54FF2D46ED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21" creationId="{33BCFD04-9FEA-404E-F963-0B62FFD59EBD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38" creationId="{80E1C884-0B75-7E03-47DE-E1469E211DE9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39" creationId="{573F0245-8783-ABD6-4E72-7D93A4542B25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40" creationId="{8780D407-45F6-9296-FE13-AAE4E51E89BC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41" creationId="{4EB67164-D134-E928-6D5A-976EAC2E43E9}"/>
          </ac:spMkLst>
        </pc:spChg>
        <pc:spChg chg="add del mod">
          <ac:chgData name="Tay Zhan Keith" userId="c2142f1051427aa6" providerId="LiveId" clId="{0103E415-F0E5-4C38-BD13-E70C07142734}" dt="2023-09-04T16:08:37.027" v="7938"/>
          <ac:spMkLst>
            <pc:docMk/>
            <pc:sldMk cId="3749387099" sldId="292"/>
            <ac:spMk id="42" creationId="{0DCDFA7F-C127-FD09-13CB-F1ADD473C3AF}"/>
          </ac:spMkLst>
        </pc:spChg>
        <pc:picChg chg="add mod">
          <ac:chgData name="Tay Zhan Keith" userId="c2142f1051427aa6" providerId="LiveId" clId="{0103E415-F0E5-4C38-BD13-E70C07142734}" dt="2023-09-04T16:08:55.628" v="7944" actId="14100"/>
          <ac:picMkLst>
            <pc:docMk/>
            <pc:sldMk cId="3749387099" sldId="292"/>
            <ac:picMk id="47" creationId="{27BEB405-D1BC-0CC1-9B14-9712F600BFEB}"/>
          </ac:picMkLst>
        </pc:pic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22" creationId="{F245DF33-E873-5D5F-BB2C-D4B24629F501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23" creationId="{4AB0BD52-727B-FF64-58F9-9071DDF58458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24" creationId="{7FCE8142-EC78-62D0-7A8B-1E670FC5D0EB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25" creationId="{AF37DBEA-C748-D31A-DE2B-1153AD765357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26" creationId="{F0625D28-ED60-F8BB-B05F-B2379654BE80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27" creationId="{6FD371C6-59E4-E2F4-78CA-72C0FF04087C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28" creationId="{69A30D1F-7C4C-1164-E0A4-B5B578E55CE0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29" creationId="{50F06115-D89B-DD62-80EC-8769C4D19033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30" creationId="{B4CA63E2-551F-397D-059F-9AF6E029E35A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31" creationId="{5BF1DC77-43F1-C559-FF4F-DA46CDF1671E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32" creationId="{F2EBBA16-8A42-9BE3-0308-58281DAD8F77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33" creationId="{691F923E-F239-B84E-3E21-3183E61B992D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34" creationId="{B933719B-9F3C-1456-A62B-21CE3E5D294F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35" creationId="{68DAFA48-049D-9D9D-95EA-831D9BBF6B53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36" creationId="{1D3F5930-186E-9111-C41A-3864E997F16B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37" creationId="{CA7CFEDC-7E59-88FE-1A2A-951A58D4BEC0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43" creationId="{21789161-DC58-257E-BAD7-FB1D9E7399F5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44" creationId="{E7E3FD44-5FF1-05F7-395B-131AA8FFD9D2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45" creationId="{3DF62458-F371-1F8B-6822-356F678B6272}"/>
          </ac:cxnSpMkLst>
        </pc:cxnChg>
        <pc:cxnChg chg="add del mod">
          <ac:chgData name="Tay Zhan Keith" userId="c2142f1051427aa6" providerId="LiveId" clId="{0103E415-F0E5-4C38-BD13-E70C07142734}" dt="2023-09-04T16:08:37.027" v="7938"/>
          <ac:cxnSpMkLst>
            <pc:docMk/>
            <pc:sldMk cId="3749387099" sldId="292"/>
            <ac:cxnSpMk id="46" creationId="{D85E63F6-ABE0-2AC5-F853-7E03CD610846}"/>
          </ac:cxnSpMkLst>
        </pc:cxnChg>
      </pc:sldChg>
      <pc:sldChg chg="addSp delSp modSp new mod ord delAnim modAnim">
        <pc:chgData name="Tay Zhan Keith" userId="c2142f1051427aa6" providerId="LiveId" clId="{0103E415-F0E5-4C38-BD13-E70C07142734}" dt="2023-09-05T12:53:35.158" v="11926"/>
        <pc:sldMkLst>
          <pc:docMk/>
          <pc:sldMk cId="3893303037" sldId="293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3893303037" sldId="293"/>
            <ac:spMk id="2" creationId="{5E03280C-9EED-5EBC-AB63-5EAB4E939103}"/>
          </ac:spMkLst>
        </pc:spChg>
        <pc:spChg chg="del">
          <ac:chgData name="Tay Zhan Keith" userId="c2142f1051427aa6" providerId="LiveId" clId="{0103E415-F0E5-4C38-BD13-E70C07142734}" dt="2023-09-03T22:47:31.353" v="5897" actId="478"/>
          <ac:spMkLst>
            <pc:docMk/>
            <pc:sldMk cId="3893303037" sldId="293"/>
            <ac:spMk id="3" creationId="{0D235A08-E953-6BA3-D91A-D639DEEE32CC}"/>
          </ac:spMkLst>
        </pc:spChg>
        <pc:spChg chg="add mod">
          <ac:chgData name="Tay Zhan Keith" userId="c2142f1051427aa6" providerId="LiveId" clId="{0103E415-F0E5-4C38-BD13-E70C07142734}" dt="2023-09-03T22:54:34.152" v="5992" actId="20577"/>
          <ac:spMkLst>
            <pc:docMk/>
            <pc:sldMk cId="3893303037" sldId="293"/>
            <ac:spMk id="7" creationId="{4F20FF7F-45F0-4938-5DCE-F89375D4E054}"/>
          </ac:spMkLst>
        </pc:spChg>
        <pc:spChg chg="add mod">
          <ac:chgData name="Tay Zhan Keith" userId="c2142f1051427aa6" providerId="LiveId" clId="{0103E415-F0E5-4C38-BD13-E70C07142734}" dt="2023-09-03T22:47:48.515" v="5898"/>
          <ac:spMkLst>
            <pc:docMk/>
            <pc:sldMk cId="3893303037" sldId="293"/>
            <ac:spMk id="9" creationId="{A084D291-DC96-8263-50B8-B3EECC66BBE3}"/>
          </ac:spMkLst>
        </pc:spChg>
        <pc:spChg chg="add mod">
          <ac:chgData name="Tay Zhan Keith" userId="c2142f1051427aa6" providerId="LiveId" clId="{0103E415-F0E5-4C38-BD13-E70C07142734}" dt="2023-09-03T22:50:46.292" v="5938" actId="1076"/>
          <ac:spMkLst>
            <pc:docMk/>
            <pc:sldMk cId="3893303037" sldId="293"/>
            <ac:spMk id="42" creationId="{6B5F62CA-A96D-B516-C5F0-ACAF42344B67}"/>
          </ac:spMkLst>
        </pc:spChg>
        <pc:spChg chg="add mod">
          <ac:chgData name="Tay Zhan Keith" userId="c2142f1051427aa6" providerId="LiveId" clId="{0103E415-F0E5-4C38-BD13-E70C07142734}" dt="2023-09-03T22:50:57.983" v="5940" actId="1076"/>
          <ac:spMkLst>
            <pc:docMk/>
            <pc:sldMk cId="3893303037" sldId="293"/>
            <ac:spMk id="43" creationId="{20AF6FD1-3CF5-813F-71A9-90DF82F5B0C5}"/>
          </ac:spMkLst>
        </pc:spChg>
        <pc:picChg chg="add mod">
          <ac:chgData name="Tay Zhan Keith" userId="c2142f1051427aa6" providerId="LiveId" clId="{0103E415-F0E5-4C38-BD13-E70C07142734}" dt="2023-09-03T22:47:48.515" v="5898"/>
          <ac:picMkLst>
            <pc:docMk/>
            <pc:sldMk cId="3893303037" sldId="293"/>
            <ac:picMk id="4" creationId="{7EE9B624-6E86-020A-1443-A1A4CF95F8B2}"/>
          </ac:picMkLst>
        </pc:picChg>
        <pc:picChg chg="add mod">
          <ac:chgData name="Tay Zhan Keith" userId="c2142f1051427aa6" providerId="LiveId" clId="{0103E415-F0E5-4C38-BD13-E70C07142734}" dt="2023-09-03T22:47:48.515" v="5898"/>
          <ac:picMkLst>
            <pc:docMk/>
            <pc:sldMk cId="3893303037" sldId="293"/>
            <ac:picMk id="5" creationId="{62D85B0B-FB17-2778-A5D0-89A0B8EFE86D}"/>
          </ac:picMkLst>
        </pc:picChg>
        <pc:picChg chg="add mod">
          <ac:chgData name="Tay Zhan Keith" userId="c2142f1051427aa6" providerId="LiveId" clId="{0103E415-F0E5-4C38-BD13-E70C07142734}" dt="2023-09-03T22:52:28.146" v="5947" actId="1076"/>
          <ac:picMkLst>
            <pc:docMk/>
            <pc:sldMk cId="3893303037" sldId="293"/>
            <ac:picMk id="6" creationId="{66BABD01-36EC-7425-F153-F5B582866D36}"/>
          </ac:picMkLst>
        </pc:picChg>
        <pc:picChg chg="add mod">
          <ac:chgData name="Tay Zhan Keith" userId="c2142f1051427aa6" providerId="LiveId" clId="{0103E415-F0E5-4C38-BD13-E70C07142734}" dt="2023-09-03T22:47:48.515" v="5898"/>
          <ac:picMkLst>
            <pc:docMk/>
            <pc:sldMk cId="3893303037" sldId="293"/>
            <ac:picMk id="8" creationId="{2DC4EC43-B240-474C-55F0-8F72B1FB17A1}"/>
          </ac:picMkLst>
        </pc:picChg>
        <pc:picChg chg="add mod">
          <ac:chgData name="Tay Zhan Keith" userId="c2142f1051427aa6" providerId="LiveId" clId="{0103E415-F0E5-4C38-BD13-E70C07142734}" dt="2023-09-03T22:47:48.515" v="5898"/>
          <ac:picMkLst>
            <pc:docMk/>
            <pc:sldMk cId="3893303037" sldId="293"/>
            <ac:picMk id="10" creationId="{A6C029FC-3B0C-3D6C-8446-1145A983ACDD}"/>
          </ac:picMkLst>
        </pc:picChg>
        <pc:cxnChg chg="add mod">
          <ac:chgData name="Tay Zhan Keith" userId="c2142f1051427aa6" providerId="LiveId" clId="{0103E415-F0E5-4C38-BD13-E70C07142734}" dt="2023-09-03T22:47:48.515" v="5898"/>
          <ac:cxnSpMkLst>
            <pc:docMk/>
            <pc:sldMk cId="3893303037" sldId="293"/>
            <ac:cxnSpMk id="11" creationId="{DDDC0DB4-78D1-888B-701E-9D6EE8E125E0}"/>
          </ac:cxnSpMkLst>
        </pc:cxnChg>
        <pc:cxnChg chg="add mod">
          <ac:chgData name="Tay Zhan Keith" userId="c2142f1051427aa6" providerId="LiveId" clId="{0103E415-F0E5-4C38-BD13-E70C07142734}" dt="2023-09-03T22:47:48.515" v="5898"/>
          <ac:cxnSpMkLst>
            <pc:docMk/>
            <pc:sldMk cId="3893303037" sldId="293"/>
            <ac:cxnSpMk id="12" creationId="{72A0BE3B-27BF-28BC-4E9B-D365CA3F081C}"/>
          </ac:cxnSpMkLst>
        </pc:cxnChg>
        <pc:cxnChg chg="add mod">
          <ac:chgData name="Tay Zhan Keith" userId="c2142f1051427aa6" providerId="LiveId" clId="{0103E415-F0E5-4C38-BD13-E70C07142734}" dt="2023-09-03T22:47:48.515" v="5898"/>
          <ac:cxnSpMkLst>
            <pc:docMk/>
            <pc:sldMk cId="3893303037" sldId="293"/>
            <ac:cxnSpMk id="13" creationId="{2EF6D6BC-6192-AB64-E7C9-C2504940712D}"/>
          </ac:cxnSpMkLst>
        </pc:cxnChg>
        <pc:cxnChg chg="add mod">
          <ac:chgData name="Tay Zhan Keith" userId="c2142f1051427aa6" providerId="LiveId" clId="{0103E415-F0E5-4C38-BD13-E70C07142734}" dt="2023-09-03T22:47:48.515" v="5898"/>
          <ac:cxnSpMkLst>
            <pc:docMk/>
            <pc:sldMk cId="3893303037" sldId="293"/>
            <ac:cxnSpMk id="14" creationId="{326B757B-E884-285F-5BD4-C8F8BCFFC3BD}"/>
          </ac:cxnSpMkLst>
        </pc:cxnChg>
        <pc:cxnChg chg="add mod">
          <ac:chgData name="Tay Zhan Keith" userId="c2142f1051427aa6" providerId="LiveId" clId="{0103E415-F0E5-4C38-BD13-E70C07142734}" dt="2023-09-03T22:47:48.515" v="5898"/>
          <ac:cxnSpMkLst>
            <pc:docMk/>
            <pc:sldMk cId="3893303037" sldId="293"/>
            <ac:cxnSpMk id="15" creationId="{AEF86121-7ABF-AED3-7E12-BEEB37F1517D}"/>
          </ac:cxnSpMkLst>
        </pc:cxnChg>
        <pc:cxnChg chg="add mod">
          <ac:chgData name="Tay Zhan Keith" userId="c2142f1051427aa6" providerId="LiveId" clId="{0103E415-F0E5-4C38-BD13-E70C07142734}" dt="2023-09-03T22:47:48.515" v="5898"/>
          <ac:cxnSpMkLst>
            <pc:docMk/>
            <pc:sldMk cId="3893303037" sldId="293"/>
            <ac:cxnSpMk id="16" creationId="{F5069813-8F01-5A6F-C080-F090C86EEE11}"/>
          </ac:cxnSpMkLst>
        </pc:cxnChg>
        <pc:cxnChg chg="add mod">
          <ac:chgData name="Tay Zhan Keith" userId="c2142f1051427aa6" providerId="LiveId" clId="{0103E415-F0E5-4C38-BD13-E70C07142734}" dt="2023-09-03T22:47:48.515" v="5898"/>
          <ac:cxnSpMkLst>
            <pc:docMk/>
            <pc:sldMk cId="3893303037" sldId="293"/>
            <ac:cxnSpMk id="17" creationId="{71B8AC9E-B9A8-F0B3-6791-3BA625EEC49C}"/>
          </ac:cxnSpMkLst>
        </pc:cxnChg>
        <pc:cxnChg chg="add mod">
          <ac:chgData name="Tay Zhan Keith" userId="c2142f1051427aa6" providerId="LiveId" clId="{0103E415-F0E5-4C38-BD13-E70C07142734}" dt="2023-09-03T22:47:48.515" v="5898"/>
          <ac:cxnSpMkLst>
            <pc:docMk/>
            <pc:sldMk cId="3893303037" sldId="293"/>
            <ac:cxnSpMk id="18" creationId="{70AD3F7B-4866-1EE9-8D52-783738B639C4}"/>
          </ac:cxnSpMkLst>
        </pc:cxnChg>
        <pc:cxnChg chg="add mod">
          <ac:chgData name="Tay Zhan Keith" userId="c2142f1051427aa6" providerId="LiveId" clId="{0103E415-F0E5-4C38-BD13-E70C07142734}" dt="2023-09-03T22:47:48.515" v="5898"/>
          <ac:cxnSpMkLst>
            <pc:docMk/>
            <pc:sldMk cId="3893303037" sldId="293"/>
            <ac:cxnSpMk id="19" creationId="{780521E8-D186-B72F-FB21-037717C006D0}"/>
          </ac:cxnSpMkLst>
        </pc:cxnChg>
        <pc:cxnChg chg="add del mod">
          <ac:chgData name="Tay Zhan Keith" userId="c2142f1051427aa6" providerId="LiveId" clId="{0103E415-F0E5-4C38-BD13-E70C07142734}" dt="2023-09-03T22:48:22.518" v="5901" actId="478"/>
          <ac:cxnSpMkLst>
            <pc:docMk/>
            <pc:sldMk cId="3893303037" sldId="293"/>
            <ac:cxnSpMk id="20" creationId="{137E3FC2-5A78-2711-9533-FC5582C8681C}"/>
          </ac:cxnSpMkLst>
        </pc:cxnChg>
        <pc:cxnChg chg="add del mod">
          <ac:chgData name="Tay Zhan Keith" userId="c2142f1051427aa6" providerId="LiveId" clId="{0103E415-F0E5-4C38-BD13-E70C07142734}" dt="2023-09-03T22:48:22.518" v="5901" actId="478"/>
          <ac:cxnSpMkLst>
            <pc:docMk/>
            <pc:sldMk cId="3893303037" sldId="293"/>
            <ac:cxnSpMk id="21" creationId="{B0D75B83-9437-62F0-45B4-CCB0B2E31ABF}"/>
          </ac:cxnSpMkLst>
        </pc:cxnChg>
        <pc:cxnChg chg="add del mod">
          <ac:chgData name="Tay Zhan Keith" userId="c2142f1051427aa6" providerId="LiveId" clId="{0103E415-F0E5-4C38-BD13-E70C07142734}" dt="2023-09-03T22:48:22.518" v="5901" actId="478"/>
          <ac:cxnSpMkLst>
            <pc:docMk/>
            <pc:sldMk cId="3893303037" sldId="293"/>
            <ac:cxnSpMk id="22" creationId="{715A2DEA-0316-24DB-BFA3-B6BEF11B7778}"/>
          </ac:cxnSpMkLst>
        </pc:cxnChg>
        <pc:cxnChg chg="add del mod">
          <ac:chgData name="Tay Zhan Keith" userId="c2142f1051427aa6" providerId="LiveId" clId="{0103E415-F0E5-4C38-BD13-E70C07142734}" dt="2023-09-03T22:48:22.518" v="5901" actId="478"/>
          <ac:cxnSpMkLst>
            <pc:docMk/>
            <pc:sldMk cId="3893303037" sldId="293"/>
            <ac:cxnSpMk id="23" creationId="{E6932714-0A1E-2246-59D6-3FE883115AC6}"/>
          </ac:cxnSpMkLst>
        </pc:cxnChg>
        <pc:cxnChg chg="add del mod">
          <ac:chgData name="Tay Zhan Keith" userId="c2142f1051427aa6" providerId="LiveId" clId="{0103E415-F0E5-4C38-BD13-E70C07142734}" dt="2023-09-03T22:48:22.518" v="5901" actId="478"/>
          <ac:cxnSpMkLst>
            <pc:docMk/>
            <pc:sldMk cId="3893303037" sldId="293"/>
            <ac:cxnSpMk id="24" creationId="{C81B15AF-74B2-F795-0CC7-F26BDA213B06}"/>
          </ac:cxnSpMkLst>
        </pc:cxnChg>
        <pc:cxnChg chg="add del mod">
          <ac:chgData name="Tay Zhan Keith" userId="c2142f1051427aa6" providerId="LiveId" clId="{0103E415-F0E5-4C38-BD13-E70C07142734}" dt="2023-09-03T22:48:22.518" v="5901" actId="478"/>
          <ac:cxnSpMkLst>
            <pc:docMk/>
            <pc:sldMk cId="3893303037" sldId="293"/>
            <ac:cxnSpMk id="25" creationId="{91453655-4457-E754-6469-F84AE158E916}"/>
          </ac:cxnSpMkLst>
        </pc:cxnChg>
        <pc:cxnChg chg="add del mod">
          <ac:chgData name="Tay Zhan Keith" userId="c2142f1051427aa6" providerId="LiveId" clId="{0103E415-F0E5-4C38-BD13-E70C07142734}" dt="2023-09-03T22:48:22.518" v="5901" actId="478"/>
          <ac:cxnSpMkLst>
            <pc:docMk/>
            <pc:sldMk cId="3893303037" sldId="293"/>
            <ac:cxnSpMk id="26" creationId="{B48D95EB-60BB-29DC-B054-E3A21FDF9C3F}"/>
          </ac:cxnSpMkLst>
        </pc:cxnChg>
        <pc:cxnChg chg="add mod">
          <ac:chgData name="Tay Zhan Keith" userId="c2142f1051427aa6" providerId="LiveId" clId="{0103E415-F0E5-4C38-BD13-E70C07142734}" dt="2023-09-03T22:48:51.104" v="5905" actId="14100"/>
          <ac:cxnSpMkLst>
            <pc:docMk/>
            <pc:sldMk cId="3893303037" sldId="293"/>
            <ac:cxnSpMk id="27" creationId="{00EE5978-8833-4F79-5062-A941474AA82E}"/>
          </ac:cxnSpMkLst>
        </pc:cxnChg>
        <pc:cxnChg chg="add mod">
          <ac:chgData name="Tay Zhan Keith" userId="c2142f1051427aa6" providerId="LiveId" clId="{0103E415-F0E5-4C38-BD13-E70C07142734}" dt="2023-09-03T22:48:58.637" v="5908" actId="14100"/>
          <ac:cxnSpMkLst>
            <pc:docMk/>
            <pc:sldMk cId="3893303037" sldId="293"/>
            <ac:cxnSpMk id="30" creationId="{C8BCB431-86C4-8625-B3E9-AB0670F11C6D}"/>
          </ac:cxnSpMkLst>
        </pc:cxnChg>
        <pc:cxnChg chg="add mod">
          <ac:chgData name="Tay Zhan Keith" userId="c2142f1051427aa6" providerId="LiveId" clId="{0103E415-F0E5-4C38-BD13-E70C07142734}" dt="2023-09-03T22:49:06.637" v="5911" actId="14100"/>
          <ac:cxnSpMkLst>
            <pc:docMk/>
            <pc:sldMk cId="3893303037" sldId="293"/>
            <ac:cxnSpMk id="32" creationId="{3D91F679-76C2-2B20-764A-62A228916866}"/>
          </ac:cxnSpMkLst>
        </pc:cxnChg>
        <pc:cxnChg chg="add mod">
          <ac:chgData name="Tay Zhan Keith" userId="c2142f1051427aa6" providerId="LiveId" clId="{0103E415-F0E5-4C38-BD13-E70C07142734}" dt="2023-09-03T22:49:38.822" v="5915" actId="14100"/>
          <ac:cxnSpMkLst>
            <pc:docMk/>
            <pc:sldMk cId="3893303037" sldId="293"/>
            <ac:cxnSpMk id="34" creationId="{C2145E08-876B-2A12-50DA-2BF46FCF7282}"/>
          </ac:cxnSpMkLst>
        </pc:cxnChg>
        <pc:cxnChg chg="add mod">
          <ac:chgData name="Tay Zhan Keith" userId="c2142f1051427aa6" providerId="LiveId" clId="{0103E415-F0E5-4C38-BD13-E70C07142734}" dt="2023-09-03T22:49:48.956" v="5918" actId="14100"/>
          <ac:cxnSpMkLst>
            <pc:docMk/>
            <pc:sldMk cId="3893303037" sldId="293"/>
            <ac:cxnSpMk id="37" creationId="{6AD519B0-51F4-973F-D059-7BA814612247}"/>
          </ac:cxnSpMkLst>
        </pc:cxnChg>
        <pc:cxnChg chg="add mod">
          <ac:chgData name="Tay Zhan Keith" userId="c2142f1051427aa6" providerId="LiveId" clId="{0103E415-F0E5-4C38-BD13-E70C07142734}" dt="2023-09-03T22:50:06.035" v="5922" actId="14100"/>
          <ac:cxnSpMkLst>
            <pc:docMk/>
            <pc:sldMk cId="3893303037" sldId="293"/>
            <ac:cxnSpMk id="39" creationId="{2852F94F-6CB7-8C91-AB14-75C3D267DE92}"/>
          </ac:cxnSpMkLst>
        </pc:cxnChg>
      </pc:sldChg>
      <pc:sldChg chg="addSp delSp modSp new del mod ord delAnim modAnim">
        <pc:chgData name="Tay Zhan Keith" userId="c2142f1051427aa6" providerId="LiveId" clId="{0103E415-F0E5-4C38-BD13-E70C07142734}" dt="2023-09-04T19:39:36.678" v="10448" actId="47"/>
        <pc:sldMkLst>
          <pc:docMk/>
          <pc:sldMk cId="1431830954" sldId="294"/>
        </pc:sldMkLst>
        <pc:spChg chg="del mod">
          <ac:chgData name="Tay Zhan Keith" userId="c2142f1051427aa6" providerId="LiveId" clId="{0103E415-F0E5-4C38-BD13-E70C07142734}" dt="2023-09-04T19:34:03.364" v="10326" actId="478"/>
          <ac:spMkLst>
            <pc:docMk/>
            <pc:sldMk cId="1431830954" sldId="294"/>
            <ac:spMk id="2" creationId="{4458CEAA-AEA8-0307-5625-7928634C2CC1}"/>
          </ac:spMkLst>
        </pc:spChg>
        <pc:spChg chg="del">
          <ac:chgData name="Tay Zhan Keith" userId="c2142f1051427aa6" providerId="LiveId" clId="{0103E415-F0E5-4C38-BD13-E70C07142734}" dt="2023-09-03T23:00:01.483" v="6048" actId="478"/>
          <ac:spMkLst>
            <pc:docMk/>
            <pc:sldMk cId="1431830954" sldId="294"/>
            <ac:spMk id="3" creationId="{9B4F85F3-7C68-16F7-1FA7-72E76CD51E1E}"/>
          </ac:spMkLst>
        </pc:spChg>
        <pc:spChg chg="add del mod">
          <ac:chgData name="Tay Zhan Keith" userId="c2142f1051427aa6" providerId="LiveId" clId="{0103E415-F0E5-4C38-BD13-E70C07142734}" dt="2023-09-04T19:34:03.364" v="10326" actId="478"/>
          <ac:spMkLst>
            <pc:docMk/>
            <pc:sldMk cId="1431830954" sldId="294"/>
            <ac:spMk id="4" creationId="{5C10048E-9D1C-8F13-FB0A-840DF10F2360}"/>
          </ac:spMkLst>
        </pc:spChg>
        <pc:spChg chg="add del mod">
          <ac:chgData name="Tay Zhan Keith" userId="c2142f1051427aa6" providerId="LiveId" clId="{0103E415-F0E5-4C38-BD13-E70C07142734}" dt="2023-09-04T17:34:58.149" v="9114" actId="478"/>
          <ac:spMkLst>
            <pc:docMk/>
            <pc:sldMk cId="1431830954" sldId="294"/>
            <ac:spMk id="39" creationId="{A1FF330A-C810-3D45-0ED5-6BCBAC1AA975}"/>
          </ac:spMkLst>
        </pc:spChg>
        <pc:spChg chg="add del mod">
          <ac:chgData name="Tay Zhan Keith" userId="c2142f1051427aa6" providerId="LiveId" clId="{0103E415-F0E5-4C38-BD13-E70C07142734}" dt="2023-09-04T19:13:51.185" v="10073" actId="21"/>
          <ac:spMkLst>
            <pc:docMk/>
            <pc:sldMk cId="1431830954" sldId="294"/>
            <ac:spMk id="40" creationId="{F5B21321-5B48-3E00-C692-EF0C82049E8A}"/>
          </ac:spMkLst>
        </pc:spChg>
        <pc:spChg chg="add del mod">
          <ac:chgData name="Tay Zhan Keith" userId="c2142f1051427aa6" providerId="LiveId" clId="{0103E415-F0E5-4C38-BD13-E70C07142734}" dt="2023-09-04T19:13:51.185" v="10073" actId="21"/>
          <ac:spMkLst>
            <pc:docMk/>
            <pc:sldMk cId="1431830954" sldId="294"/>
            <ac:spMk id="43" creationId="{42FEF993-BF2B-6C0E-3E38-4BE12D9F65AB}"/>
          </ac:spMkLst>
        </pc:spChg>
        <pc:spChg chg="add del mod">
          <ac:chgData name="Tay Zhan Keith" userId="c2142f1051427aa6" providerId="LiveId" clId="{0103E415-F0E5-4C38-BD13-E70C07142734}" dt="2023-09-04T19:13:51.185" v="10073" actId="21"/>
          <ac:spMkLst>
            <pc:docMk/>
            <pc:sldMk cId="1431830954" sldId="294"/>
            <ac:spMk id="44" creationId="{24ABEF51-2E5C-555D-9894-E7765E6C7AB9}"/>
          </ac:spMkLst>
        </pc:spChg>
        <pc:spChg chg="add del mod">
          <ac:chgData name="Tay Zhan Keith" userId="c2142f1051427aa6" providerId="LiveId" clId="{0103E415-F0E5-4C38-BD13-E70C07142734}" dt="2023-09-04T19:13:51.185" v="10073" actId="21"/>
          <ac:spMkLst>
            <pc:docMk/>
            <pc:sldMk cId="1431830954" sldId="294"/>
            <ac:spMk id="49" creationId="{25350B15-DDFA-1C4D-5ABB-F391A51946A9}"/>
          </ac:spMkLst>
        </pc:spChg>
        <pc:spChg chg="add del mod">
          <ac:chgData name="Tay Zhan Keith" userId="c2142f1051427aa6" providerId="LiveId" clId="{0103E415-F0E5-4C38-BD13-E70C07142734}" dt="2023-09-04T19:13:51.185" v="10073" actId="21"/>
          <ac:spMkLst>
            <pc:docMk/>
            <pc:sldMk cId="1431830954" sldId="294"/>
            <ac:spMk id="54" creationId="{AABBBB31-23DB-4818-1DB4-ED93825923A4}"/>
          </ac:spMkLst>
        </pc:spChg>
        <pc:spChg chg="add del mod">
          <ac:chgData name="Tay Zhan Keith" userId="c2142f1051427aa6" providerId="LiveId" clId="{0103E415-F0E5-4C38-BD13-E70C07142734}" dt="2023-09-04T19:13:51.185" v="10073" actId="21"/>
          <ac:spMkLst>
            <pc:docMk/>
            <pc:sldMk cId="1431830954" sldId="294"/>
            <ac:spMk id="55" creationId="{2F0E230D-E15B-CC4A-3304-1D4ACD76B205}"/>
          </ac:spMkLst>
        </pc:spChg>
        <pc:spChg chg="add mod">
          <ac:chgData name="Tay Zhan Keith" userId="c2142f1051427aa6" providerId="LiveId" clId="{0103E415-F0E5-4C38-BD13-E70C07142734}" dt="2023-09-04T19:29:24.794" v="10284" actId="164"/>
          <ac:spMkLst>
            <pc:docMk/>
            <pc:sldMk cId="1431830954" sldId="294"/>
            <ac:spMk id="60" creationId="{67321A1E-AFAE-DF5E-4554-279D716E26F0}"/>
          </ac:spMkLst>
        </pc:spChg>
        <pc:spChg chg="add mod">
          <ac:chgData name="Tay Zhan Keith" userId="c2142f1051427aa6" providerId="LiveId" clId="{0103E415-F0E5-4C38-BD13-E70C07142734}" dt="2023-09-04T19:29:24.794" v="10284" actId="164"/>
          <ac:spMkLst>
            <pc:docMk/>
            <pc:sldMk cId="1431830954" sldId="294"/>
            <ac:spMk id="61" creationId="{1AA2C991-14FF-73A7-CD29-4830702F4C0D}"/>
          </ac:spMkLst>
        </pc:spChg>
        <pc:spChg chg="add mod">
          <ac:chgData name="Tay Zhan Keith" userId="c2142f1051427aa6" providerId="LiveId" clId="{0103E415-F0E5-4C38-BD13-E70C07142734}" dt="2023-09-04T19:29:33.191" v="10285" actId="164"/>
          <ac:spMkLst>
            <pc:docMk/>
            <pc:sldMk cId="1431830954" sldId="294"/>
            <ac:spMk id="64" creationId="{0163DB8A-08FC-D9BA-88E0-5AD3544B91FF}"/>
          </ac:spMkLst>
        </pc:spChg>
        <pc:spChg chg="add mod">
          <ac:chgData name="Tay Zhan Keith" userId="c2142f1051427aa6" providerId="LiveId" clId="{0103E415-F0E5-4C38-BD13-E70C07142734}" dt="2023-09-04T19:29:33.191" v="10285" actId="164"/>
          <ac:spMkLst>
            <pc:docMk/>
            <pc:sldMk cId="1431830954" sldId="294"/>
            <ac:spMk id="65" creationId="{05E6473B-A492-128C-F897-98629FA77DC6}"/>
          </ac:spMkLst>
        </pc:spChg>
        <pc:spChg chg="add del mod">
          <ac:chgData name="Tay Zhan Keith" userId="c2142f1051427aa6" providerId="LiveId" clId="{0103E415-F0E5-4C38-BD13-E70C07142734}" dt="2023-09-04T19:29:11.922" v="10283"/>
          <ac:spMkLst>
            <pc:docMk/>
            <pc:sldMk cId="1431830954" sldId="294"/>
            <ac:spMk id="66" creationId="{7C62E631-B9B0-3005-9582-5AAE9B29ECA8}"/>
          </ac:spMkLst>
        </pc:spChg>
        <pc:spChg chg="add del mod ord">
          <ac:chgData name="Tay Zhan Keith" userId="c2142f1051427aa6" providerId="LiveId" clId="{0103E415-F0E5-4C38-BD13-E70C07142734}" dt="2023-09-04T19:34:03.364" v="10326" actId="478"/>
          <ac:spMkLst>
            <pc:docMk/>
            <pc:sldMk cId="1431830954" sldId="294"/>
            <ac:spMk id="69" creationId="{65D9EDD9-E633-8D61-9D2B-BD79379ABF6D}"/>
          </ac:spMkLst>
        </pc:spChg>
        <pc:spChg chg="mod">
          <ac:chgData name="Tay Zhan Keith" userId="c2142f1051427aa6" providerId="LiveId" clId="{0103E415-F0E5-4C38-BD13-E70C07142734}" dt="2023-09-04T19:31:37.876" v="10316" actId="571"/>
          <ac:spMkLst>
            <pc:docMk/>
            <pc:sldMk cId="1431830954" sldId="294"/>
            <ac:spMk id="78" creationId="{37659C9B-4B7C-9383-DE39-DA065232460C}"/>
          </ac:spMkLst>
        </pc:spChg>
        <pc:spChg chg="mod">
          <ac:chgData name="Tay Zhan Keith" userId="c2142f1051427aa6" providerId="LiveId" clId="{0103E415-F0E5-4C38-BD13-E70C07142734}" dt="2023-09-04T19:31:37.876" v="10316" actId="571"/>
          <ac:spMkLst>
            <pc:docMk/>
            <pc:sldMk cId="1431830954" sldId="294"/>
            <ac:spMk id="79" creationId="{73DAE1F8-395E-C44A-04F8-DC6EBC86DFC0}"/>
          </ac:spMkLst>
        </pc:spChg>
        <pc:spChg chg="add del mod">
          <ac:chgData name="Tay Zhan Keith" userId="c2142f1051427aa6" providerId="LiveId" clId="{0103E415-F0E5-4C38-BD13-E70C07142734}" dt="2023-09-04T19:34:03.364" v="10326" actId="478"/>
          <ac:spMkLst>
            <pc:docMk/>
            <pc:sldMk cId="1431830954" sldId="294"/>
            <ac:spMk id="84" creationId="{E337A010-8570-231B-08A8-4E2E372EA460}"/>
          </ac:spMkLst>
        </pc:spChg>
        <pc:spChg chg="add mod">
          <ac:chgData name="Tay Zhan Keith" userId="c2142f1051427aa6" providerId="LiveId" clId="{0103E415-F0E5-4C38-BD13-E70C07142734}" dt="2023-09-04T19:34:03.364" v="10326" actId="478"/>
          <ac:spMkLst>
            <pc:docMk/>
            <pc:sldMk cId="1431830954" sldId="294"/>
            <ac:spMk id="86" creationId="{6E254E42-E705-916D-F304-68A260357BA9}"/>
          </ac:spMkLst>
        </pc:spChg>
        <pc:spChg chg="add mod">
          <ac:chgData name="Tay Zhan Keith" userId="c2142f1051427aa6" providerId="LiveId" clId="{0103E415-F0E5-4C38-BD13-E70C07142734}" dt="2023-09-04T19:34:03.364" v="10326" actId="478"/>
          <ac:spMkLst>
            <pc:docMk/>
            <pc:sldMk cId="1431830954" sldId="294"/>
            <ac:spMk id="88" creationId="{FE958BE6-CEB2-7EAD-D946-5D1A5A378E3E}"/>
          </ac:spMkLst>
        </pc:spChg>
        <pc:grpChg chg="add del mod">
          <ac:chgData name="Tay Zhan Keith" userId="c2142f1051427aa6" providerId="LiveId" clId="{0103E415-F0E5-4C38-BD13-E70C07142734}" dt="2023-09-04T17:19:37.962" v="9033" actId="165"/>
          <ac:grpSpMkLst>
            <pc:docMk/>
            <pc:sldMk cId="1431830954" sldId="294"/>
            <ac:grpSpMk id="18" creationId="{17B3C8F2-F02C-1986-3ADB-D812F9D905AB}"/>
          </ac:grpSpMkLst>
        </pc:grpChg>
        <pc:grpChg chg="add del mod">
          <ac:chgData name="Tay Zhan Keith" userId="c2142f1051427aa6" providerId="LiveId" clId="{0103E415-F0E5-4C38-BD13-E70C07142734}" dt="2023-09-04T19:13:41.131" v="10070" actId="21"/>
          <ac:grpSpMkLst>
            <pc:docMk/>
            <pc:sldMk cId="1431830954" sldId="294"/>
            <ac:grpSpMk id="20" creationId="{BE9A3858-F4AF-7156-6371-6FC345E2EC9A}"/>
          </ac:grpSpMkLst>
        </pc:grpChg>
        <pc:grpChg chg="add del mod">
          <ac:chgData name="Tay Zhan Keith" userId="c2142f1051427aa6" providerId="LiveId" clId="{0103E415-F0E5-4C38-BD13-E70C07142734}" dt="2023-09-04T19:13:51.185" v="10073" actId="21"/>
          <ac:grpSpMkLst>
            <pc:docMk/>
            <pc:sldMk cId="1431830954" sldId="294"/>
            <ac:grpSpMk id="38" creationId="{0E288605-B2CE-3A36-8423-6918CDBF7422}"/>
          </ac:grpSpMkLst>
        </pc:grpChg>
        <pc:grpChg chg="add del mod">
          <ac:chgData name="Tay Zhan Keith" userId="c2142f1051427aa6" providerId="LiveId" clId="{0103E415-F0E5-4C38-BD13-E70C07142734}" dt="2023-09-04T19:34:03.364" v="10326" actId="478"/>
          <ac:grpSpMkLst>
            <pc:docMk/>
            <pc:sldMk cId="1431830954" sldId="294"/>
            <ac:grpSpMk id="67" creationId="{CBCF66E0-AA14-033B-9250-E05C02B84823}"/>
          </ac:grpSpMkLst>
        </pc:grpChg>
        <pc:grpChg chg="add del mod">
          <ac:chgData name="Tay Zhan Keith" userId="c2142f1051427aa6" providerId="LiveId" clId="{0103E415-F0E5-4C38-BD13-E70C07142734}" dt="2023-09-04T19:34:03.364" v="10326" actId="478"/>
          <ac:grpSpMkLst>
            <pc:docMk/>
            <pc:sldMk cId="1431830954" sldId="294"/>
            <ac:grpSpMk id="68" creationId="{5D408238-C710-B052-9594-0D55575AFD97}"/>
          </ac:grpSpMkLst>
        </pc:grpChg>
        <pc:grpChg chg="add mod">
          <ac:chgData name="Tay Zhan Keith" userId="c2142f1051427aa6" providerId="LiveId" clId="{0103E415-F0E5-4C38-BD13-E70C07142734}" dt="2023-09-04T19:31:37.876" v="10316" actId="571"/>
          <ac:grpSpMkLst>
            <pc:docMk/>
            <pc:sldMk cId="1431830954" sldId="294"/>
            <ac:grpSpMk id="75" creationId="{320B85D2-4BD3-7E88-E3E4-C32E2431EC60}"/>
          </ac:grpSpMkLst>
        </pc:grpChg>
        <pc:grpChg chg="add del mod">
          <ac:chgData name="Tay Zhan Keith" userId="c2142f1051427aa6" providerId="LiveId" clId="{0103E415-F0E5-4C38-BD13-E70C07142734}" dt="2023-09-04T19:34:03.364" v="10326" actId="478"/>
          <ac:grpSpMkLst>
            <pc:docMk/>
            <pc:sldMk cId="1431830954" sldId="294"/>
            <ac:grpSpMk id="81" creationId="{2510B911-1B29-B4F8-B6BD-44AAFFBA73C4}"/>
          </ac:grpSpMkLst>
        </pc:grpChg>
        <pc:picChg chg="add del mod modCrop">
          <ac:chgData name="Tay Zhan Keith" userId="c2142f1051427aa6" providerId="LiveId" clId="{0103E415-F0E5-4C38-BD13-E70C07142734}" dt="2023-09-04T17:21:28.551" v="9052" actId="478"/>
          <ac:picMkLst>
            <pc:docMk/>
            <pc:sldMk cId="1431830954" sldId="294"/>
            <ac:picMk id="5" creationId="{CD2828D5-266A-C2CD-6AB7-A6622F90CF54}"/>
          </ac:picMkLst>
        </pc:picChg>
        <pc:picChg chg="add del">
          <ac:chgData name="Tay Zhan Keith" userId="c2142f1051427aa6" providerId="LiveId" clId="{0103E415-F0E5-4C38-BD13-E70C07142734}" dt="2023-09-04T13:58:58.337" v="6891" actId="478"/>
          <ac:picMkLst>
            <pc:docMk/>
            <pc:sldMk cId="1431830954" sldId="294"/>
            <ac:picMk id="7" creationId="{DCEF8F28-B29B-24E6-0C38-7F6252DAC8C2}"/>
          </ac:picMkLst>
        </pc:picChg>
        <pc:picChg chg="add del">
          <ac:chgData name="Tay Zhan Keith" userId="c2142f1051427aa6" providerId="LiveId" clId="{0103E415-F0E5-4C38-BD13-E70C07142734}" dt="2023-09-04T13:59:10.913" v="6893" actId="478"/>
          <ac:picMkLst>
            <pc:docMk/>
            <pc:sldMk cId="1431830954" sldId="294"/>
            <ac:picMk id="9" creationId="{4C3CB1C3-5BD9-2A64-2858-9BC1F8E0E511}"/>
          </ac:picMkLst>
        </pc:picChg>
        <pc:picChg chg="add del">
          <ac:chgData name="Tay Zhan Keith" userId="c2142f1051427aa6" providerId="LiveId" clId="{0103E415-F0E5-4C38-BD13-E70C07142734}" dt="2023-09-04T17:16:33.967" v="9005" actId="478"/>
          <ac:picMkLst>
            <pc:docMk/>
            <pc:sldMk cId="1431830954" sldId="294"/>
            <ac:picMk id="11" creationId="{235639B2-F8B0-6C32-A6D6-67755302585F}"/>
          </ac:picMkLst>
        </pc:picChg>
        <pc:picChg chg="add del mod">
          <ac:chgData name="Tay Zhan Keith" userId="c2142f1051427aa6" providerId="LiveId" clId="{0103E415-F0E5-4C38-BD13-E70C07142734}" dt="2023-09-04T17:17:05.889" v="9009" actId="478"/>
          <ac:picMkLst>
            <pc:docMk/>
            <pc:sldMk cId="1431830954" sldId="294"/>
            <ac:picMk id="13" creationId="{B9FFBD8E-8E82-3F50-1014-1F861053C7F5}"/>
          </ac:picMkLst>
        </pc:picChg>
        <pc:picChg chg="add del mod">
          <ac:chgData name="Tay Zhan Keith" userId="c2142f1051427aa6" providerId="LiveId" clId="{0103E415-F0E5-4C38-BD13-E70C07142734}" dt="2023-09-04T18:16:25.102" v="9217" actId="478"/>
          <ac:picMkLst>
            <pc:docMk/>
            <pc:sldMk cId="1431830954" sldId="294"/>
            <ac:picMk id="15" creationId="{AF6F2AA7-D194-A628-D52C-2B24A2A63A90}"/>
          </ac:picMkLst>
        </pc:picChg>
        <pc:picChg chg="add mod topLvl modCrop">
          <ac:chgData name="Tay Zhan Keith" userId="c2142f1051427aa6" providerId="LiveId" clId="{0103E415-F0E5-4C38-BD13-E70C07142734}" dt="2023-09-04T17:19:48.584" v="9034" actId="164"/>
          <ac:picMkLst>
            <pc:docMk/>
            <pc:sldMk cId="1431830954" sldId="294"/>
            <ac:picMk id="16" creationId="{AF2AD863-3E87-06DA-3868-E7E878027C08}"/>
          </ac:picMkLst>
        </pc:picChg>
        <pc:picChg chg="add mod topLvl modCrop">
          <ac:chgData name="Tay Zhan Keith" userId="c2142f1051427aa6" providerId="LiveId" clId="{0103E415-F0E5-4C38-BD13-E70C07142734}" dt="2023-09-04T17:19:48.584" v="9034" actId="164"/>
          <ac:picMkLst>
            <pc:docMk/>
            <pc:sldMk cId="1431830954" sldId="294"/>
            <ac:picMk id="17" creationId="{7B3E7D5E-323C-9ED6-8597-3E332B586B13}"/>
          </ac:picMkLst>
        </pc:picChg>
        <pc:picChg chg="add mod modCrop">
          <ac:chgData name="Tay Zhan Keith" userId="c2142f1051427aa6" providerId="LiveId" clId="{0103E415-F0E5-4C38-BD13-E70C07142734}" dt="2023-09-04T17:19:48.584" v="9034" actId="164"/>
          <ac:picMkLst>
            <pc:docMk/>
            <pc:sldMk cId="1431830954" sldId="294"/>
            <ac:picMk id="19" creationId="{6EA3D278-0A08-BCA6-EE8E-34437FDD55AA}"/>
          </ac:picMkLst>
        </pc:picChg>
        <pc:picChg chg="add del mod">
          <ac:chgData name="Tay Zhan Keith" userId="c2142f1051427aa6" providerId="LiveId" clId="{0103E415-F0E5-4C38-BD13-E70C07142734}" dt="2023-09-04T17:44:22.594" v="9190" actId="478"/>
          <ac:picMkLst>
            <pc:docMk/>
            <pc:sldMk cId="1431830954" sldId="294"/>
            <ac:picMk id="22" creationId="{6819F392-2BF1-8402-1E43-E651911CE45C}"/>
          </ac:picMkLst>
        </pc:picChg>
        <pc:picChg chg="add del mod modCrop">
          <ac:chgData name="Tay Zhan Keith" userId="c2142f1051427aa6" providerId="LiveId" clId="{0103E415-F0E5-4C38-BD13-E70C07142734}" dt="2023-09-04T17:21:29.776" v="9053" actId="478"/>
          <ac:picMkLst>
            <pc:docMk/>
            <pc:sldMk cId="1431830954" sldId="294"/>
            <ac:picMk id="23" creationId="{99F038AA-4E37-11C9-DC1A-54855CB24A8E}"/>
          </ac:picMkLst>
        </pc:picChg>
        <pc:picChg chg="add del mod">
          <ac:chgData name="Tay Zhan Keith" userId="c2142f1051427aa6" providerId="LiveId" clId="{0103E415-F0E5-4C38-BD13-E70C07142734}" dt="2023-09-04T19:12:52.995" v="10053" actId="478"/>
          <ac:picMkLst>
            <pc:docMk/>
            <pc:sldMk cId="1431830954" sldId="294"/>
            <ac:picMk id="25" creationId="{18B10E54-99F5-401E-6A13-4D566DD5B187}"/>
          </ac:picMkLst>
        </pc:picChg>
        <pc:picChg chg="add del mod">
          <ac:chgData name="Tay Zhan Keith" userId="c2142f1051427aa6" providerId="LiveId" clId="{0103E415-F0E5-4C38-BD13-E70C07142734}" dt="2023-09-04T17:21:34.942" v="9056" actId="478"/>
          <ac:picMkLst>
            <pc:docMk/>
            <pc:sldMk cId="1431830954" sldId="294"/>
            <ac:picMk id="27" creationId="{A9E08197-93AD-3547-4F9E-0E156C56CE7F}"/>
          </ac:picMkLst>
        </pc:picChg>
        <pc:picChg chg="add del mod">
          <ac:chgData name="Tay Zhan Keith" userId="c2142f1051427aa6" providerId="LiveId" clId="{0103E415-F0E5-4C38-BD13-E70C07142734}" dt="2023-09-04T19:13:00.064" v="10056" actId="478"/>
          <ac:picMkLst>
            <pc:docMk/>
            <pc:sldMk cId="1431830954" sldId="294"/>
            <ac:picMk id="29" creationId="{85A15B0B-A410-AC31-D15F-DA2446DC3887}"/>
          </ac:picMkLst>
        </pc:picChg>
        <pc:picChg chg="add del">
          <ac:chgData name="Tay Zhan Keith" userId="c2142f1051427aa6" providerId="LiveId" clId="{0103E415-F0E5-4C38-BD13-E70C07142734}" dt="2023-09-04T17:31:21.090" v="9068" actId="478"/>
          <ac:picMkLst>
            <pc:docMk/>
            <pc:sldMk cId="1431830954" sldId="294"/>
            <ac:picMk id="31" creationId="{71ECDC85-9FDD-7A66-7095-F88E5A9F8428}"/>
          </ac:picMkLst>
        </pc:picChg>
        <pc:picChg chg="add mod">
          <ac:chgData name="Tay Zhan Keith" userId="c2142f1051427aa6" providerId="LiveId" clId="{0103E415-F0E5-4C38-BD13-E70C07142734}" dt="2023-09-04T17:34:33.742" v="9099" actId="164"/>
          <ac:picMkLst>
            <pc:docMk/>
            <pc:sldMk cId="1431830954" sldId="294"/>
            <ac:picMk id="33" creationId="{C1DA9E32-52E6-6525-C012-A1D39B02D436}"/>
          </ac:picMkLst>
        </pc:picChg>
        <pc:picChg chg="add del mod">
          <ac:chgData name="Tay Zhan Keith" userId="c2142f1051427aa6" providerId="LiveId" clId="{0103E415-F0E5-4C38-BD13-E70C07142734}" dt="2023-09-04T17:32:46.353" v="9085" actId="478"/>
          <ac:picMkLst>
            <pc:docMk/>
            <pc:sldMk cId="1431830954" sldId="294"/>
            <ac:picMk id="35" creationId="{7BB9C831-9089-198A-41F0-682FEF27C2EC}"/>
          </ac:picMkLst>
        </pc:picChg>
        <pc:picChg chg="add mod">
          <ac:chgData name="Tay Zhan Keith" userId="c2142f1051427aa6" providerId="LiveId" clId="{0103E415-F0E5-4C38-BD13-E70C07142734}" dt="2023-09-04T17:34:33.742" v="9099" actId="164"/>
          <ac:picMkLst>
            <pc:docMk/>
            <pc:sldMk cId="1431830954" sldId="294"/>
            <ac:picMk id="37" creationId="{21CA8AB1-5D60-E362-9D95-018D92E0E1E3}"/>
          </ac:picMkLst>
        </pc:picChg>
        <pc:picChg chg="add del mod">
          <ac:chgData name="Tay Zhan Keith" userId="c2142f1051427aa6" providerId="LiveId" clId="{0103E415-F0E5-4C38-BD13-E70C07142734}" dt="2023-09-04T19:13:51.185" v="10073" actId="21"/>
          <ac:picMkLst>
            <pc:docMk/>
            <pc:sldMk cId="1431830954" sldId="294"/>
            <ac:picMk id="42" creationId="{E146A501-EF11-2818-5473-789747BC6DBE}"/>
          </ac:picMkLst>
        </pc:picChg>
        <pc:picChg chg="add del">
          <ac:chgData name="Tay Zhan Keith" userId="c2142f1051427aa6" providerId="LiveId" clId="{0103E415-F0E5-4C38-BD13-E70C07142734}" dt="2023-09-04T17:43:17.488" v="9167" actId="478"/>
          <ac:picMkLst>
            <pc:docMk/>
            <pc:sldMk cId="1431830954" sldId="294"/>
            <ac:picMk id="46" creationId="{B81C1870-C99E-A5E4-9946-2D0471EEBDC9}"/>
          </ac:picMkLst>
        </pc:picChg>
        <pc:picChg chg="add del mod ord">
          <ac:chgData name="Tay Zhan Keith" userId="c2142f1051427aa6" providerId="LiveId" clId="{0103E415-F0E5-4C38-BD13-E70C07142734}" dt="2023-09-04T19:13:51.185" v="10073" actId="21"/>
          <ac:picMkLst>
            <pc:docMk/>
            <pc:sldMk cId="1431830954" sldId="294"/>
            <ac:picMk id="48" creationId="{128717E0-78C0-5802-9996-51305A69439E}"/>
          </ac:picMkLst>
        </pc:picChg>
        <pc:picChg chg="add del mod">
          <ac:chgData name="Tay Zhan Keith" userId="c2142f1051427aa6" providerId="LiveId" clId="{0103E415-F0E5-4C38-BD13-E70C07142734}" dt="2023-09-04T19:12:57.598" v="10054" actId="478"/>
          <ac:picMkLst>
            <pc:docMk/>
            <pc:sldMk cId="1431830954" sldId="294"/>
            <ac:picMk id="51" creationId="{3E056B5C-CC78-69F8-EA64-4BEF8E0192D9}"/>
          </ac:picMkLst>
        </pc:picChg>
        <pc:picChg chg="add del mod ord">
          <ac:chgData name="Tay Zhan Keith" userId="c2142f1051427aa6" providerId="LiveId" clId="{0103E415-F0E5-4C38-BD13-E70C07142734}" dt="2023-09-04T19:12:58.942" v="10055" actId="478"/>
          <ac:picMkLst>
            <pc:docMk/>
            <pc:sldMk cId="1431830954" sldId="294"/>
            <ac:picMk id="53" creationId="{E8F1D84D-70F8-6531-37A8-600F1103F6C3}"/>
          </ac:picMkLst>
        </pc:picChg>
        <pc:picChg chg="add del mod">
          <ac:chgData name="Tay Zhan Keith" userId="c2142f1051427aa6" providerId="LiveId" clId="{0103E415-F0E5-4C38-BD13-E70C07142734}" dt="2023-09-04T19:28:00.822" v="10273" actId="478"/>
          <ac:picMkLst>
            <pc:docMk/>
            <pc:sldMk cId="1431830954" sldId="294"/>
            <ac:picMk id="56" creationId="{C8486889-64A1-A2C7-E357-55B2699AC140}"/>
          </ac:picMkLst>
        </pc:picChg>
        <pc:picChg chg="add del mod">
          <ac:chgData name="Tay Zhan Keith" userId="c2142f1051427aa6" providerId="LiveId" clId="{0103E415-F0E5-4C38-BD13-E70C07142734}" dt="2023-09-04T19:28:00.822" v="10273" actId="478"/>
          <ac:picMkLst>
            <pc:docMk/>
            <pc:sldMk cId="1431830954" sldId="294"/>
            <ac:picMk id="57" creationId="{13A2E9E0-1C16-B3A7-F467-E023C1078B67}"/>
          </ac:picMkLst>
        </pc:picChg>
        <pc:picChg chg="add mod">
          <ac:chgData name="Tay Zhan Keith" userId="c2142f1051427aa6" providerId="LiveId" clId="{0103E415-F0E5-4C38-BD13-E70C07142734}" dt="2023-09-04T19:33:48.693" v="10323" actId="1076"/>
          <ac:picMkLst>
            <pc:docMk/>
            <pc:sldMk cId="1431830954" sldId="294"/>
            <ac:picMk id="58" creationId="{0B8EF8F8-5D81-B47C-9C73-392A4E61A0B9}"/>
          </ac:picMkLst>
        </pc:picChg>
        <pc:picChg chg="add mod">
          <ac:chgData name="Tay Zhan Keith" userId="c2142f1051427aa6" providerId="LiveId" clId="{0103E415-F0E5-4C38-BD13-E70C07142734}" dt="2023-09-04T19:29:24.794" v="10284" actId="164"/>
          <ac:picMkLst>
            <pc:docMk/>
            <pc:sldMk cId="1431830954" sldId="294"/>
            <ac:picMk id="59" creationId="{783957D1-B14F-4E58-3A96-A8613E2FD0D2}"/>
          </ac:picMkLst>
        </pc:picChg>
        <pc:picChg chg="add mod">
          <ac:chgData name="Tay Zhan Keith" userId="c2142f1051427aa6" providerId="LiveId" clId="{0103E415-F0E5-4C38-BD13-E70C07142734}" dt="2023-09-04T19:29:33.191" v="10285" actId="164"/>
          <ac:picMkLst>
            <pc:docMk/>
            <pc:sldMk cId="1431830954" sldId="294"/>
            <ac:picMk id="62" creationId="{BEE87F5E-F8C5-8C48-3B69-9BDEAB6E64BC}"/>
          </ac:picMkLst>
        </pc:picChg>
        <pc:picChg chg="add mod">
          <ac:chgData name="Tay Zhan Keith" userId="c2142f1051427aa6" providerId="LiveId" clId="{0103E415-F0E5-4C38-BD13-E70C07142734}" dt="2023-09-04T19:29:33.191" v="10285" actId="164"/>
          <ac:picMkLst>
            <pc:docMk/>
            <pc:sldMk cId="1431830954" sldId="294"/>
            <ac:picMk id="63" creationId="{E6B8993D-1DEB-E9F8-E796-80AB51C7A15B}"/>
          </ac:picMkLst>
        </pc:picChg>
        <pc:picChg chg="mod">
          <ac:chgData name="Tay Zhan Keith" userId="c2142f1051427aa6" providerId="LiveId" clId="{0103E415-F0E5-4C38-BD13-E70C07142734}" dt="2023-09-04T19:31:37.876" v="10316" actId="571"/>
          <ac:picMkLst>
            <pc:docMk/>
            <pc:sldMk cId="1431830954" sldId="294"/>
            <ac:picMk id="76" creationId="{A15A7A5B-C767-FFE5-845E-9966C69F7402}"/>
          </ac:picMkLst>
        </pc:picChg>
        <pc:picChg chg="mod">
          <ac:chgData name="Tay Zhan Keith" userId="c2142f1051427aa6" providerId="LiveId" clId="{0103E415-F0E5-4C38-BD13-E70C07142734}" dt="2023-09-04T19:31:37.876" v="10316" actId="571"/>
          <ac:picMkLst>
            <pc:docMk/>
            <pc:sldMk cId="1431830954" sldId="294"/>
            <ac:picMk id="77" creationId="{0D90B042-F446-2E86-DA01-F2CEA7346615}"/>
          </ac:picMkLst>
        </pc:picChg>
        <pc:picChg chg="mod">
          <ac:chgData name="Tay Zhan Keith" userId="c2142f1051427aa6" providerId="LiveId" clId="{0103E415-F0E5-4C38-BD13-E70C07142734}" dt="2023-09-04T19:33:16.440" v="10321"/>
          <ac:picMkLst>
            <pc:docMk/>
            <pc:sldMk cId="1431830954" sldId="294"/>
            <ac:picMk id="82" creationId="{F9104D0D-E799-95B4-F803-233BFB9ED6EF}"/>
          </ac:picMkLst>
        </pc:picChg>
        <pc:picChg chg="mod">
          <ac:chgData name="Tay Zhan Keith" userId="c2142f1051427aa6" providerId="LiveId" clId="{0103E415-F0E5-4C38-BD13-E70C07142734}" dt="2023-09-04T19:33:16.440" v="10321"/>
          <ac:picMkLst>
            <pc:docMk/>
            <pc:sldMk cId="1431830954" sldId="294"/>
            <ac:picMk id="83" creationId="{68DDDEE6-B98E-8E06-166D-0235987976FD}"/>
          </ac:picMkLst>
        </pc:picChg>
        <pc:cxnChg chg="add del mod">
          <ac:chgData name="Tay Zhan Keith" userId="c2142f1051427aa6" providerId="LiveId" clId="{0103E415-F0E5-4C38-BD13-E70C07142734}" dt="2023-09-04T19:34:03.364" v="10326" actId="478"/>
          <ac:cxnSpMkLst>
            <pc:docMk/>
            <pc:sldMk cId="1431830954" sldId="294"/>
            <ac:cxnSpMk id="70" creationId="{5A2C6FA6-7263-7473-A549-021BD2F2F087}"/>
          </ac:cxnSpMkLst>
        </pc:cxnChg>
        <pc:cxnChg chg="add del mod">
          <ac:chgData name="Tay Zhan Keith" userId="c2142f1051427aa6" providerId="LiveId" clId="{0103E415-F0E5-4C38-BD13-E70C07142734}" dt="2023-09-04T19:34:03.364" v="10326" actId="478"/>
          <ac:cxnSpMkLst>
            <pc:docMk/>
            <pc:sldMk cId="1431830954" sldId="294"/>
            <ac:cxnSpMk id="71" creationId="{B7E7CB89-4DD1-6F17-6C1F-EAD3A3B81A8B}"/>
          </ac:cxnSpMkLst>
        </pc:cxnChg>
        <pc:cxnChg chg="add mod">
          <ac:chgData name="Tay Zhan Keith" userId="c2142f1051427aa6" providerId="LiveId" clId="{0103E415-F0E5-4C38-BD13-E70C07142734}" dt="2023-09-04T19:31:37.876" v="10316" actId="571"/>
          <ac:cxnSpMkLst>
            <pc:docMk/>
            <pc:sldMk cId="1431830954" sldId="294"/>
            <ac:cxnSpMk id="80" creationId="{AED70DDA-2D24-1DC6-BC29-FB8227026BF6}"/>
          </ac:cxnSpMkLst>
        </pc:cxnChg>
      </pc:sldChg>
      <pc:sldChg chg="addSp delSp modSp new mod modAnim">
        <pc:chgData name="Tay Zhan Keith" userId="c2142f1051427aa6" providerId="LiveId" clId="{0103E415-F0E5-4C38-BD13-E70C07142734}" dt="2023-09-05T12:53:35.158" v="11926"/>
        <pc:sldMkLst>
          <pc:docMk/>
          <pc:sldMk cId="2802844692" sldId="295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802844692" sldId="295"/>
            <ac:spMk id="2" creationId="{F53FAC7D-8EB2-CC0A-4AA1-7563A8EDB9EB}"/>
          </ac:spMkLst>
        </pc:spChg>
        <pc:spChg chg="del mod">
          <ac:chgData name="Tay Zhan Keith" userId="c2142f1051427aa6" providerId="LiveId" clId="{0103E415-F0E5-4C38-BD13-E70C07142734}" dt="2023-09-04T13:47:13.666" v="6832" actId="478"/>
          <ac:spMkLst>
            <pc:docMk/>
            <pc:sldMk cId="2802844692" sldId="295"/>
            <ac:spMk id="3" creationId="{3D1E668E-E8E5-0B61-0EEE-014D8795C363}"/>
          </ac:spMkLst>
        </pc:spChg>
        <pc:spChg chg="add del mod">
          <ac:chgData name="Tay Zhan Keith" userId="c2142f1051427aa6" providerId="LiveId" clId="{0103E415-F0E5-4C38-BD13-E70C07142734}" dt="2023-09-04T13:47:15.292" v="6833" actId="478"/>
          <ac:spMkLst>
            <pc:docMk/>
            <pc:sldMk cId="2802844692" sldId="295"/>
            <ac:spMk id="7" creationId="{6AD8F6B1-7717-7493-DF86-D051A1442D4B}"/>
          </ac:spMkLst>
        </pc:spChg>
        <pc:spChg chg="add mod">
          <ac:chgData name="Tay Zhan Keith" userId="c2142f1051427aa6" providerId="LiveId" clId="{0103E415-F0E5-4C38-BD13-E70C07142734}" dt="2023-09-04T16:30:20.848" v="8461" actId="1035"/>
          <ac:spMkLst>
            <pc:docMk/>
            <pc:sldMk cId="2802844692" sldId="295"/>
            <ac:spMk id="8" creationId="{F727B1DC-274B-0527-9B96-30047101F03D}"/>
          </ac:spMkLst>
        </pc:spChg>
        <pc:spChg chg="add mod">
          <ac:chgData name="Tay Zhan Keith" userId="c2142f1051427aa6" providerId="LiveId" clId="{0103E415-F0E5-4C38-BD13-E70C07142734}" dt="2023-09-04T16:30:20.848" v="8461" actId="1035"/>
          <ac:spMkLst>
            <pc:docMk/>
            <pc:sldMk cId="2802844692" sldId="295"/>
            <ac:spMk id="9" creationId="{0DA1C9E3-C564-2295-9B20-343873157BD9}"/>
          </ac:spMkLst>
        </pc:spChg>
        <pc:spChg chg="add mod">
          <ac:chgData name="Tay Zhan Keith" userId="c2142f1051427aa6" providerId="LiveId" clId="{0103E415-F0E5-4C38-BD13-E70C07142734}" dt="2023-09-04T16:30:20.848" v="8461" actId="1035"/>
          <ac:spMkLst>
            <pc:docMk/>
            <pc:sldMk cId="2802844692" sldId="295"/>
            <ac:spMk id="10" creationId="{8C347371-DA18-ACEB-6B26-FA4E7293B60C}"/>
          </ac:spMkLst>
        </pc:spChg>
        <pc:spChg chg="add mod">
          <ac:chgData name="Tay Zhan Keith" userId="c2142f1051427aa6" providerId="LiveId" clId="{0103E415-F0E5-4C38-BD13-E70C07142734}" dt="2023-09-04T13:50:33.014" v="6856" actId="1035"/>
          <ac:spMkLst>
            <pc:docMk/>
            <pc:sldMk cId="2802844692" sldId="295"/>
            <ac:spMk id="11" creationId="{AB832E61-99D3-D6A1-B485-C95039EF6775}"/>
          </ac:spMkLst>
        </pc:spChg>
        <pc:spChg chg="add mod">
          <ac:chgData name="Tay Zhan Keith" userId="c2142f1051427aa6" providerId="LiveId" clId="{0103E415-F0E5-4C38-BD13-E70C07142734}" dt="2023-09-04T13:50:22.532" v="6851" actId="1076"/>
          <ac:spMkLst>
            <pc:docMk/>
            <pc:sldMk cId="2802844692" sldId="295"/>
            <ac:spMk id="12" creationId="{E5BEF6E7-7BE0-AE64-D54C-7F03AEAC07C3}"/>
          </ac:spMkLst>
        </pc:spChg>
        <pc:spChg chg="add mod">
          <ac:chgData name="Tay Zhan Keith" userId="c2142f1051427aa6" providerId="LiveId" clId="{0103E415-F0E5-4C38-BD13-E70C07142734}" dt="2023-09-04T13:50:51.603" v="6873" actId="1076"/>
          <ac:spMkLst>
            <pc:docMk/>
            <pc:sldMk cId="2802844692" sldId="295"/>
            <ac:spMk id="13" creationId="{93B91E0F-D794-45CA-9565-7CE3F8BE428A}"/>
          </ac:spMkLst>
        </pc:spChg>
        <pc:picChg chg="add mod ord">
          <ac:chgData name="Tay Zhan Keith" userId="c2142f1051427aa6" providerId="LiveId" clId="{0103E415-F0E5-4C38-BD13-E70C07142734}" dt="2023-09-04T20:01:19.987" v="10790" actId="167"/>
          <ac:picMkLst>
            <pc:docMk/>
            <pc:sldMk cId="2802844692" sldId="295"/>
            <ac:picMk id="5" creationId="{26C6D061-F617-5CA4-2DEE-8E659C25CC75}"/>
          </ac:picMkLst>
        </pc:picChg>
      </pc:sldChg>
      <pc:sldChg chg="addSp delSp modSp new mod modAnim">
        <pc:chgData name="Tay Zhan Keith" userId="c2142f1051427aa6" providerId="LiveId" clId="{0103E415-F0E5-4C38-BD13-E70C07142734}" dt="2023-09-05T12:54:34.781" v="11929"/>
        <pc:sldMkLst>
          <pc:docMk/>
          <pc:sldMk cId="3640399279" sldId="296"/>
        </pc:sldMkLst>
        <pc:spChg chg="mod">
          <ac:chgData name="Tay Zhan Keith" userId="c2142f1051427aa6" providerId="LiveId" clId="{0103E415-F0E5-4C38-BD13-E70C07142734}" dt="2023-09-05T12:54:34.781" v="11929"/>
          <ac:spMkLst>
            <pc:docMk/>
            <pc:sldMk cId="3640399279" sldId="296"/>
            <ac:spMk id="2" creationId="{9D7ED73F-3910-7CF2-5C43-C8E6500C86C7}"/>
          </ac:spMkLst>
        </pc:spChg>
        <pc:spChg chg="del">
          <ac:chgData name="Tay Zhan Keith" userId="c2142f1051427aa6" providerId="LiveId" clId="{0103E415-F0E5-4C38-BD13-E70C07142734}" dt="2023-09-04T20:15:37.469" v="10858" actId="478"/>
          <ac:spMkLst>
            <pc:docMk/>
            <pc:sldMk cId="3640399279" sldId="296"/>
            <ac:spMk id="3" creationId="{38D250C9-4D25-71F4-331E-B38D151E3065}"/>
          </ac:spMkLst>
        </pc:spChg>
        <pc:spChg chg="add mod">
          <ac:chgData name="Tay Zhan Keith" userId="c2142f1051427aa6" providerId="LiveId" clId="{0103E415-F0E5-4C38-BD13-E70C07142734}" dt="2023-09-05T09:20:34.482" v="11808" actId="404"/>
          <ac:spMkLst>
            <pc:docMk/>
            <pc:sldMk cId="3640399279" sldId="296"/>
            <ac:spMk id="3" creationId="{6F3F4494-2C54-8C0C-C1FF-FF3B1F02AC84}"/>
          </ac:spMkLst>
        </pc:spChg>
        <pc:spChg chg="add mod">
          <ac:chgData name="Tay Zhan Keith" userId="c2142f1051427aa6" providerId="LiveId" clId="{0103E415-F0E5-4C38-BD13-E70C07142734}" dt="2023-09-05T09:18:49.680" v="11799" actId="14100"/>
          <ac:spMkLst>
            <pc:docMk/>
            <pc:sldMk cId="3640399279" sldId="296"/>
            <ac:spMk id="6" creationId="{6A7A1529-D2EC-0452-532D-96C3651D34D3}"/>
          </ac:spMkLst>
        </pc:spChg>
        <pc:spChg chg="add mod">
          <ac:chgData name="Tay Zhan Keith" userId="c2142f1051427aa6" providerId="LiveId" clId="{0103E415-F0E5-4C38-BD13-E70C07142734}" dt="2023-09-05T09:18:25.799" v="11791" actId="113"/>
          <ac:spMkLst>
            <pc:docMk/>
            <pc:sldMk cId="3640399279" sldId="296"/>
            <ac:spMk id="7" creationId="{7AAF8ECD-26A0-FEEE-B207-AB59F613CA75}"/>
          </ac:spMkLst>
        </pc:spChg>
        <pc:spChg chg="add mod">
          <ac:chgData name="Tay Zhan Keith" userId="c2142f1051427aa6" providerId="LiveId" clId="{0103E415-F0E5-4C38-BD13-E70C07142734}" dt="2023-09-05T09:20:34.482" v="11808" actId="404"/>
          <ac:spMkLst>
            <pc:docMk/>
            <pc:sldMk cId="3640399279" sldId="296"/>
            <ac:spMk id="8" creationId="{3341B792-7CD5-99DE-DB05-5C48AC815949}"/>
          </ac:spMkLst>
        </pc:spChg>
        <pc:spChg chg="add del mod">
          <ac:chgData name="Tay Zhan Keith" userId="c2142f1051427aa6" providerId="LiveId" clId="{0103E415-F0E5-4C38-BD13-E70C07142734}" dt="2023-09-04T20:20:24.748" v="10963" actId="22"/>
          <ac:spMkLst>
            <pc:docMk/>
            <pc:sldMk cId="3640399279" sldId="296"/>
            <ac:spMk id="9" creationId="{68E78BE3-3C1A-BA89-A060-9F8E5C274EBE}"/>
          </ac:spMkLst>
        </pc:spChg>
        <pc:spChg chg="add mod">
          <ac:chgData name="Tay Zhan Keith" userId="c2142f1051427aa6" providerId="LiveId" clId="{0103E415-F0E5-4C38-BD13-E70C07142734}" dt="2023-09-05T09:20:39.098" v="11809" actId="404"/>
          <ac:spMkLst>
            <pc:docMk/>
            <pc:sldMk cId="3640399279" sldId="296"/>
            <ac:spMk id="9" creationId="{6BFC20C0-3A32-896B-A472-9C5CA843AFF3}"/>
          </ac:spMkLst>
        </pc:spChg>
        <pc:spChg chg="add mod">
          <ac:chgData name="Tay Zhan Keith" userId="c2142f1051427aa6" providerId="LiveId" clId="{0103E415-F0E5-4C38-BD13-E70C07142734}" dt="2023-09-05T09:20:56.701" v="11813" actId="1076"/>
          <ac:spMkLst>
            <pc:docMk/>
            <pc:sldMk cId="3640399279" sldId="296"/>
            <ac:spMk id="11" creationId="{5FC8BF0D-EE80-B72D-BBAF-0B54CD633712}"/>
          </ac:spMkLst>
        </pc:spChg>
        <pc:picChg chg="add mod">
          <ac:chgData name="Tay Zhan Keith" userId="c2142f1051427aa6" providerId="LiveId" clId="{0103E415-F0E5-4C38-BD13-E70C07142734}" dt="2023-09-05T09:16:42.513" v="11741" actId="1076"/>
          <ac:picMkLst>
            <pc:docMk/>
            <pc:sldMk cId="3640399279" sldId="296"/>
            <ac:picMk id="4" creationId="{F5260814-A572-0C1A-B642-0FC8C804E303}"/>
          </ac:picMkLst>
        </pc:picChg>
        <pc:picChg chg="add mod">
          <ac:chgData name="Tay Zhan Keith" userId="c2142f1051427aa6" providerId="LiveId" clId="{0103E415-F0E5-4C38-BD13-E70C07142734}" dt="2023-09-05T09:15:08.864" v="11673" actId="1076"/>
          <ac:picMkLst>
            <pc:docMk/>
            <pc:sldMk cId="3640399279" sldId="296"/>
            <ac:picMk id="5" creationId="{8F47C74D-D1DE-7065-F13F-5E8C3BDF3436}"/>
          </ac:picMkLst>
        </pc:picChg>
      </pc:sldChg>
      <pc:sldChg chg="addSp delSp modSp new del mod delAnim modAnim">
        <pc:chgData name="Tay Zhan Keith" userId="c2142f1051427aa6" providerId="LiveId" clId="{0103E415-F0E5-4C38-BD13-E70C07142734}" dt="2023-09-04T12:49:56.444" v="6330" actId="47"/>
        <pc:sldMkLst>
          <pc:docMk/>
          <pc:sldMk cId="2541638782" sldId="297"/>
        </pc:sldMkLst>
        <pc:spChg chg="del">
          <ac:chgData name="Tay Zhan Keith" userId="c2142f1051427aa6" providerId="LiveId" clId="{0103E415-F0E5-4C38-BD13-E70C07142734}" dt="2023-09-04T12:27:02.699" v="6215" actId="478"/>
          <ac:spMkLst>
            <pc:docMk/>
            <pc:sldMk cId="2541638782" sldId="297"/>
            <ac:spMk id="2" creationId="{083498A0-0632-623A-5106-B3947A301237}"/>
          </ac:spMkLst>
        </pc:spChg>
        <pc:spChg chg="del">
          <ac:chgData name="Tay Zhan Keith" userId="c2142f1051427aa6" providerId="LiveId" clId="{0103E415-F0E5-4C38-BD13-E70C07142734}" dt="2023-09-04T12:27:02.699" v="6215" actId="478"/>
          <ac:spMkLst>
            <pc:docMk/>
            <pc:sldMk cId="2541638782" sldId="297"/>
            <ac:spMk id="3" creationId="{F6E7FADE-FD80-EDBA-C579-C3EB5A10CAB4}"/>
          </ac:spMkLst>
        </pc:spChg>
        <pc:spChg chg="add del mod">
          <ac:chgData name="Tay Zhan Keith" userId="c2142f1051427aa6" providerId="LiveId" clId="{0103E415-F0E5-4C38-BD13-E70C07142734}" dt="2023-09-04T12:27:32.124" v="6221" actId="478"/>
          <ac:spMkLst>
            <pc:docMk/>
            <pc:sldMk cId="2541638782" sldId="297"/>
            <ac:spMk id="5" creationId="{B64E112A-6463-1957-EF97-FE02ACF358FB}"/>
          </ac:spMkLst>
        </pc:spChg>
        <pc:spChg chg="add mod">
          <ac:chgData name="Tay Zhan Keith" userId="c2142f1051427aa6" providerId="LiveId" clId="{0103E415-F0E5-4C38-BD13-E70C07142734}" dt="2023-09-04T12:43:52.244" v="6267" actId="164"/>
          <ac:spMkLst>
            <pc:docMk/>
            <pc:sldMk cId="2541638782" sldId="297"/>
            <ac:spMk id="8" creationId="{471C2B5F-20CD-4F5A-2F6C-6A47557F97C7}"/>
          </ac:spMkLst>
        </pc:spChg>
        <pc:spChg chg="add mod">
          <ac:chgData name="Tay Zhan Keith" userId="c2142f1051427aa6" providerId="LiveId" clId="{0103E415-F0E5-4C38-BD13-E70C07142734}" dt="2023-09-04T12:43:52.244" v="6267" actId="164"/>
          <ac:spMkLst>
            <pc:docMk/>
            <pc:sldMk cId="2541638782" sldId="297"/>
            <ac:spMk id="9" creationId="{6E9BC818-DBA5-CD3A-0133-C7A3D7919CCA}"/>
          </ac:spMkLst>
        </pc:spChg>
        <pc:spChg chg="mod">
          <ac:chgData name="Tay Zhan Keith" userId="c2142f1051427aa6" providerId="LiveId" clId="{0103E415-F0E5-4C38-BD13-E70C07142734}" dt="2023-09-04T12:44:04.673" v="6268"/>
          <ac:spMkLst>
            <pc:docMk/>
            <pc:sldMk cId="2541638782" sldId="297"/>
            <ac:spMk id="12" creationId="{C8E77F54-D06B-D8DD-7B37-73062EE8A329}"/>
          </ac:spMkLst>
        </pc:spChg>
        <pc:spChg chg="mod">
          <ac:chgData name="Tay Zhan Keith" userId="c2142f1051427aa6" providerId="LiveId" clId="{0103E415-F0E5-4C38-BD13-E70C07142734}" dt="2023-09-04T12:44:04.673" v="6268"/>
          <ac:spMkLst>
            <pc:docMk/>
            <pc:sldMk cId="2541638782" sldId="297"/>
            <ac:spMk id="13" creationId="{4FA7754F-8F3E-C1EA-7F9B-4F042397100C}"/>
          </ac:spMkLst>
        </pc:spChg>
        <pc:grpChg chg="add del mod">
          <ac:chgData name="Tay Zhan Keith" userId="c2142f1051427aa6" providerId="LiveId" clId="{0103E415-F0E5-4C38-BD13-E70C07142734}" dt="2023-09-04T12:44:25.296" v="6274" actId="478"/>
          <ac:grpSpMkLst>
            <pc:docMk/>
            <pc:sldMk cId="2541638782" sldId="297"/>
            <ac:grpSpMk id="10" creationId="{37189617-3D83-32A4-0BFF-F2F3FF9947BD}"/>
          </ac:grpSpMkLst>
        </pc:grpChg>
        <pc:grpChg chg="add del mod">
          <ac:chgData name="Tay Zhan Keith" userId="c2142f1051427aa6" providerId="LiveId" clId="{0103E415-F0E5-4C38-BD13-E70C07142734}" dt="2023-09-04T12:44:06.534" v="6269"/>
          <ac:grpSpMkLst>
            <pc:docMk/>
            <pc:sldMk cId="2541638782" sldId="297"/>
            <ac:grpSpMk id="11" creationId="{9A15524C-43FD-235A-4865-BD21DFEBCF9D}"/>
          </ac:grpSpMkLst>
        </pc:grpChg>
        <pc:picChg chg="add del mod">
          <ac:chgData name="Tay Zhan Keith" userId="c2142f1051427aa6" providerId="LiveId" clId="{0103E415-F0E5-4C38-BD13-E70C07142734}" dt="2023-09-04T12:27:30.939" v="6220" actId="478"/>
          <ac:picMkLst>
            <pc:docMk/>
            <pc:sldMk cId="2541638782" sldId="297"/>
            <ac:picMk id="4" creationId="{8A1B9A14-D7AB-5F76-664F-D7D1EAD178DE}"/>
          </ac:picMkLst>
        </pc:picChg>
        <pc:picChg chg="add mod">
          <ac:chgData name="Tay Zhan Keith" userId="c2142f1051427aa6" providerId="LiveId" clId="{0103E415-F0E5-4C38-BD13-E70C07142734}" dt="2023-09-04T12:42:43.621" v="6256" actId="1076"/>
          <ac:picMkLst>
            <pc:docMk/>
            <pc:sldMk cId="2541638782" sldId="297"/>
            <ac:picMk id="7" creationId="{60634754-A27D-3D20-6855-B13D8E5BB4FD}"/>
          </ac:picMkLst>
        </pc:picChg>
        <pc:picChg chg="add mod">
          <ac:chgData name="Tay Zhan Keith" userId="c2142f1051427aa6" providerId="LiveId" clId="{0103E415-F0E5-4C38-BD13-E70C07142734}" dt="2023-09-04T12:46:10.709" v="6302" actId="1076"/>
          <ac:picMkLst>
            <pc:docMk/>
            <pc:sldMk cId="2541638782" sldId="297"/>
            <ac:picMk id="14" creationId="{738EEEC5-D6FC-B27E-BC51-C9EA94A1732F}"/>
          </ac:picMkLst>
        </pc:picChg>
        <pc:picChg chg="add del mod modCrop">
          <ac:chgData name="Tay Zhan Keith" userId="c2142f1051427aa6" providerId="LiveId" clId="{0103E415-F0E5-4C38-BD13-E70C07142734}" dt="2023-09-04T12:46:23.132" v="6306" actId="21"/>
          <ac:picMkLst>
            <pc:docMk/>
            <pc:sldMk cId="2541638782" sldId="297"/>
            <ac:picMk id="15" creationId="{B9ABD436-16FA-4BA6-84C4-D0AC317A7B38}"/>
          </ac:picMkLst>
        </pc:picChg>
      </pc:sldChg>
      <pc:sldChg chg="addSp delSp modSp add mod ord delAnim modAnim">
        <pc:chgData name="Tay Zhan Keith" userId="c2142f1051427aa6" providerId="LiveId" clId="{0103E415-F0E5-4C38-BD13-E70C07142734}" dt="2023-09-05T12:53:35.158" v="11926"/>
        <pc:sldMkLst>
          <pc:docMk/>
          <pc:sldMk cId="469437186" sldId="298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469437186" sldId="298"/>
            <ac:spMk id="2" creationId="{A6AED38F-9D2F-A671-406B-433B66355092}"/>
          </ac:spMkLst>
        </pc:spChg>
        <pc:spChg chg="add del mod">
          <ac:chgData name="Tay Zhan Keith" userId="c2142f1051427aa6" providerId="LiveId" clId="{0103E415-F0E5-4C38-BD13-E70C07142734}" dt="2023-09-05T12:00:20.417" v="11855"/>
          <ac:spMkLst>
            <pc:docMk/>
            <pc:sldMk cId="469437186" sldId="298"/>
            <ac:spMk id="3" creationId="{8EE322AF-E7CE-BE89-8B1A-5A1B7BE8F357}"/>
          </ac:spMkLst>
        </pc:spChg>
        <pc:spChg chg="add del mod">
          <ac:chgData name="Tay Zhan Keith" userId="c2142f1051427aa6" providerId="LiveId" clId="{0103E415-F0E5-4C38-BD13-E70C07142734}" dt="2023-09-05T12:00:20.417" v="11855"/>
          <ac:spMkLst>
            <pc:docMk/>
            <pc:sldMk cId="469437186" sldId="298"/>
            <ac:spMk id="5" creationId="{547C7F09-51AD-26C0-F824-5E7B5D7EE9DA}"/>
          </ac:spMkLst>
        </pc:spChg>
        <pc:spChg chg="add mod">
          <ac:chgData name="Tay Zhan Keith" userId="c2142f1051427aa6" providerId="LiveId" clId="{0103E415-F0E5-4C38-BD13-E70C07142734}" dt="2023-09-05T12:01:16.524" v="11870" actId="1076"/>
          <ac:spMkLst>
            <pc:docMk/>
            <pc:sldMk cId="469437186" sldId="298"/>
            <ac:spMk id="8" creationId="{D2FA61AB-4D9D-8220-7A4F-A970101D270B}"/>
          </ac:spMkLst>
        </pc:spChg>
        <pc:spChg chg="add mod">
          <ac:chgData name="Tay Zhan Keith" userId="c2142f1051427aa6" providerId="LiveId" clId="{0103E415-F0E5-4C38-BD13-E70C07142734}" dt="2023-09-05T12:53:35.158" v="11926"/>
          <ac:spMkLst>
            <pc:docMk/>
            <pc:sldMk cId="469437186" sldId="298"/>
            <ac:spMk id="15" creationId="{B5BD8362-6C7F-6417-AE3C-56962F2923F7}"/>
          </ac:spMkLst>
        </pc:spChg>
        <pc:spChg chg="mod ord">
          <ac:chgData name="Tay Zhan Keith" userId="c2142f1051427aa6" providerId="LiveId" clId="{0103E415-F0E5-4C38-BD13-E70C07142734}" dt="2023-09-04T12:59:53.020" v="6389" actId="1076"/>
          <ac:spMkLst>
            <pc:docMk/>
            <pc:sldMk cId="469437186" sldId="298"/>
            <ac:spMk id="38" creationId="{78423F0B-D564-533F-5028-E9C9248D37B1}"/>
          </ac:spMkLst>
        </pc:spChg>
        <pc:spChg chg="add del mod">
          <ac:chgData name="Tay Zhan Keith" userId="c2142f1051427aa6" providerId="LiveId" clId="{0103E415-F0E5-4C38-BD13-E70C07142734}" dt="2023-09-04T13:09:33.951" v="6813" actId="478"/>
          <ac:spMkLst>
            <pc:docMk/>
            <pc:sldMk cId="469437186" sldId="298"/>
            <ac:spMk id="114" creationId="{4AEED1F8-EAB6-0D45-F3C2-E33C50CAC2A2}"/>
          </ac:spMkLst>
        </pc:spChg>
        <pc:spChg chg="add del mod">
          <ac:chgData name="Tay Zhan Keith" userId="c2142f1051427aa6" providerId="LiveId" clId="{0103E415-F0E5-4C38-BD13-E70C07142734}" dt="2023-09-05T00:24:03.956" v="11281" actId="21"/>
          <ac:spMkLst>
            <pc:docMk/>
            <pc:sldMk cId="469437186" sldId="298"/>
            <ac:spMk id="115" creationId="{B2F23DE0-0468-42B3-B744-8EC6D3383F22}"/>
          </ac:spMkLst>
        </pc:spChg>
        <pc:picChg chg="mod">
          <ac:chgData name="Tay Zhan Keith" userId="c2142f1051427aa6" providerId="LiveId" clId="{0103E415-F0E5-4C38-BD13-E70C07142734}" dt="2023-09-05T12:00:44.586" v="11864" actId="1076"/>
          <ac:picMkLst>
            <pc:docMk/>
            <pc:sldMk cId="469437186" sldId="298"/>
            <ac:picMk id="65" creationId="{4F6BD288-4108-3C9B-B9B5-23FE6436365A}"/>
          </ac:picMkLst>
        </pc:picChg>
        <pc:picChg chg="mod modCrop">
          <ac:chgData name="Tay Zhan Keith" userId="c2142f1051427aa6" providerId="LiveId" clId="{0103E415-F0E5-4C38-BD13-E70C07142734}" dt="2023-09-04T12:53:45.467" v="6353" actId="14100"/>
          <ac:picMkLst>
            <pc:docMk/>
            <pc:sldMk cId="469437186" sldId="298"/>
            <ac:picMk id="79" creationId="{843F3FF3-825D-E669-F2E9-4D757768192D}"/>
          </ac:picMkLst>
        </pc:picChg>
        <pc:picChg chg="mod">
          <ac:chgData name="Tay Zhan Keith" userId="c2142f1051427aa6" providerId="LiveId" clId="{0103E415-F0E5-4C38-BD13-E70C07142734}" dt="2023-09-04T12:52:25.352" v="6349" actId="1076"/>
          <ac:picMkLst>
            <pc:docMk/>
            <pc:sldMk cId="469437186" sldId="298"/>
            <ac:picMk id="80" creationId="{2AB560F3-378C-3724-5E0C-AF88FDC08089}"/>
          </ac:picMkLst>
        </pc:picChg>
        <pc:cxnChg chg="del">
          <ac:chgData name="Tay Zhan Keith" userId="c2142f1051427aa6" providerId="LiveId" clId="{0103E415-F0E5-4C38-BD13-E70C07142734}" dt="2023-09-04T12:50:18.556" v="6335" actId="478"/>
          <ac:cxnSpMkLst>
            <pc:docMk/>
            <pc:sldMk cId="469437186" sldId="298"/>
            <ac:cxnSpMk id="3" creationId="{C5B74297-794C-1DE4-260E-E7B88329F640}"/>
          </ac:cxnSpMkLst>
        </pc:cxnChg>
        <pc:cxnChg chg="add mod">
          <ac:chgData name="Tay Zhan Keith" userId="c2142f1051427aa6" providerId="LiveId" clId="{0103E415-F0E5-4C38-BD13-E70C07142734}" dt="2023-09-04T12:57:22.843" v="6374" actId="14100"/>
          <ac:cxnSpMkLst>
            <pc:docMk/>
            <pc:sldMk cId="469437186" sldId="298"/>
            <ac:cxnSpMk id="4" creationId="{CA8494E6-5D89-8750-09B4-B097CF0A8001}"/>
          </ac:cxnSpMkLst>
        </pc:cxnChg>
        <pc:cxnChg chg="del">
          <ac:chgData name="Tay Zhan Keith" userId="c2142f1051427aa6" providerId="LiveId" clId="{0103E415-F0E5-4C38-BD13-E70C07142734}" dt="2023-09-04T12:50:18.556" v="6335" actId="478"/>
          <ac:cxnSpMkLst>
            <pc:docMk/>
            <pc:sldMk cId="469437186" sldId="298"/>
            <ac:cxnSpMk id="5" creationId="{8E69D68D-CC71-9D7B-91E7-F4B720B63042}"/>
          </ac:cxnSpMkLst>
        </pc:cxnChg>
        <pc:cxnChg chg="add mod">
          <ac:chgData name="Tay Zhan Keith" userId="c2142f1051427aa6" providerId="LiveId" clId="{0103E415-F0E5-4C38-BD13-E70C07142734}" dt="2023-09-04T12:57:06.130" v="6370" actId="1076"/>
          <ac:cxnSpMkLst>
            <pc:docMk/>
            <pc:sldMk cId="469437186" sldId="298"/>
            <ac:cxnSpMk id="6" creationId="{8C624BE1-6B8D-7BEF-406E-14F872CB5329}"/>
          </ac:cxnSpMkLst>
        </pc:cxnChg>
        <pc:cxnChg chg="add mod">
          <ac:chgData name="Tay Zhan Keith" userId="c2142f1051427aa6" providerId="LiveId" clId="{0103E415-F0E5-4C38-BD13-E70C07142734}" dt="2023-09-04T12:57:06.130" v="6370" actId="1076"/>
          <ac:cxnSpMkLst>
            <pc:docMk/>
            <pc:sldMk cId="469437186" sldId="298"/>
            <ac:cxnSpMk id="7" creationId="{F802CE17-6AAC-2AAF-4422-C5DD164D8E29}"/>
          </ac:cxnSpMkLst>
        </pc:cxnChg>
        <pc:cxnChg chg="del">
          <ac:chgData name="Tay Zhan Keith" userId="c2142f1051427aa6" providerId="LiveId" clId="{0103E415-F0E5-4C38-BD13-E70C07142734}" dt="2023-09-04T12:50:18.556" v="6335" actId="478"/>
          <ac:cxnSpMkLst>
            <pc:docMk/>
            <pc:sldMk cId="469437186" sldId="298"/>
            <ac:cxnSpMk id="8" creationId="{37B7997D-3730-7993-8AB7-AF39705B4651}"/>
          </ac:cxnSpMkLst>
        </pc:cxnChg>
        <pc:cxnChg chg="add mod">
          <ac:chgData name="Tay Zhan Keith" userId="c2142f1051427aa6" providerId="LiveId" clId="{0103E415-F0E5-4C38-BD13-E70C07142734}" dt="2023-09-04T12:57:06.130" v="6370" actId="1076"/>
          <ac:cxnSpMkLst>
            <pc:docMk/>
            <pc:sldMk cId="469437186" sldId="298"/>
            <ac:cxnSpMk id="9" creationId="{27164AF8-5319-9885-A499-A76382E4A1EF}"/>
          </ac:cxnSpMkLst>
        </pc:cxnChg>
        <pc:cxnChg chg="add mod">
          <ac:chgData name="Tay Zhan Keith" userId="c2142f1051427aa6" providerId="LiveId" clId="{0103E415-F0E5-4C38-BD13-E70C07142734}" dt="2023-09-04T12:57:06.130" v="6370" actId="1076"/>
          <ac:cxnSpMkLst>
            <pc:docMk/>
            <pc:sldMk cId="469437186" sldId="298"/>
            <ac:cxnSpMk id="10" creationId="{C103DB88-E472-382B-054F-AA13FC10C5AD}"/>
          </ac:cxnSpMkLst>
        </pc:cxnChg>
        <pc:cxnChg chg="add mod">
          <ac:chgData name="Tay Zhan Keith" userId="c2142f1051427aa6" providerId="LiveId" clId="{0103E415-F0E5-4C38-BD13-E70C07142734}" dt="2023-09-04T12:57:39.870" v="6383" actId="14100"/>
          <ac:cxnSpMkLst>
            <pc:docMk/>
            <pc:sldMk cId="469437186" sldId="298"/>
            <ac:cxnSpMk id="11" creationId="{5196CB89-BD27-25CE-B8C2-ACD815CE3B5D}"/>
          </ac:cxnSpMkLst>
        </pc:cxnChg>
        <pc:cxnChg chg="add mod">
          <ac:chgData name="Tay Zhan Keith" userId="c2142f1051427aa6" providerId="LiveId" clId="{0103E415-F0E5-4C38-BD13-E70C07142734}" dt="2023-09-04T12:59:49.236" v="6388" actId="1076"/>
          <ac:cxnSpMkLst>
            <pc:docMk/>
            <pc:sldMk cId="469437186" sldId="298"/>
            <ac:cxnSpMk id="12" creationId="{F7460882-3B58-1777-CFAA-6B53BDBE0842}"/>
          </ac:cxnSpMkLst>
        </pc:cxnChg>
        <pc:cxnChg chg="add mod">
          <ac:chgData name="Tay Zhan Keith" userId="c2142f1051427aa6" providerId="LiveId" clId="{0103E415-F0E5-4C38-BD13-E70C07142734}" dt="2023-09-04T12:57:19.208" v="6373" actId="14100"/>
          <ac:cxnSpMkLst>
            <pc:docMk/>
            <pc:sldMk cId="469437186" sldId="298"/>
            <ac:cxnSpMk id="13" creationId="{8B5D9CA5-26B9-B9DD-1BB5-02F6FE1CEB92}"/>
          </ac:cxnSpMkLst>
        </pc:cxnChg>
        <pc:cxnChg chg="add mod">
          <ac:chgData name="Tay Zhan Keith" userId="c2142f1051427aa6" providerId="LiveId" clId="{0103E415-F0E5-4C38-BD13-E70C07142734}" dt="2023-09-04T12:57:31.281" v="6376" actId="14100"/>
          <ac:cxnSpMkLst>
            <pc:docMk/>
            <pc:sldMk cId="469437186" sldId="298"/>
            <ac:cxnSpMk id="14" creationId="{E49F4D07-1FE1-F122-CCAA-C33296AE01EB}"/>
          </ac:cxnSpMkLst>
        </pc:cxnChg>
        <pc:cxnChg chg="del">
          <ac:chgData name="Tay Zhan Keith" userId="c2142f1051427aa6" providerId="LiveId" clId="{0103E415-F0E5-4C38-BD13-E70C07142734}" dt="2023-09-04T12:50:18.556" v="6335" actId="478"/>
          <ac:cxnSpMkLst>
            <pc:docMk/>
            <pc:sldMk cId="469437186" sldId="298"/>
            <ac:cxnSpMk id="18" creationId="{ADDAAC72-A0B4-0735-5179-A01E833E9360}"/>
          </ac:cxnSpMkLst>
        </pc:cxnChg>
        <pc:cxnChg chg="del">
          <ac:chgData name="Tay Zhan Keith" userId="c2142f1051427aa6" providerId="LiveId" clId="{0103E415-F0E5-4C38-BD13-E70C07142734}" dt="2023-09-04T12:50:18.556" v="6335" actId="478"/>
          <ac:cxnSpMkLst>
            <pc:docMk/>
            <pc:sldMk cId="469437186" sldId="298"/>
            <ac:cxnSpMk id="20" creationId="{3425FA6C-BFA3-55AC-345A-D754AD4210E0}"/>
          </ac:cxnSpMkLst>
        </pc:cxnChg>
        <pc:cxnChg chg="del">
          <ac:chgData name="Tay Zhan Keith" userId="c2142f1051427aa6" providerId="LiveId" clId="{0103E415-F0E5-4C38-BD13-E70C07142734}" dt="2023-09-04T12:50:18.556" v="6335" actId="478"/>
          <ac:cxnSpMkLst>
            <pc:docMk/>
            <pc:sldMk cId="469437186" sldId="298"/>
            <ac:cxnSpMk id="26" creationId="{F5209B3B-5546-F98B-2323-28A1D96222B1}"/>
          </ac:cxnSpMkLst>
        </pc:cxnChg>
        <pc:cxnChg chg="del">
          <ac:chgData name="Tay Zhan Keith" userId="c2142f1051427aa6" providerId="LiveId" clId="{0103E415-F0E5-4C38-BD13-E70C07142734}" dt="2023-09-04T12:50:18.556" v="6335" actId="478"/>
          <ac:cxnSpMkLst>
            <pc:docMk/>
            <pc:sldMk cId="469437186" sldId="298"/>
            <ac:cxnSpMk id="33" creationId="{AB147BDC-8B5C-B2B9-0C57-A55C307178F5}"/>
          </ac:cxnSpMkLst>
        </pc:cxnChg>
        <pc:cxnChg chg="del">
          <ac:chgData name="Tay Zhan Keith" userId="c2142f1051427aa6" providerId="LiveId" clId="{0103E415-F0E5-4C38-BD13-E70C07142734}" dt="2023-09-04T12:50:20.396" v="6336" actId="478"/>
          <ac:cxnSpMkLst>
            <pc:docMk/>
            <pc:sldMk cId="469437186" sldId="298"/>
            <ac:cxnSpMk id="35" creationId="{7B86BDC0-7004-B6B9-6150-F499B4971585}"/>
          </ac:cxnSpMkLst>
        </pc:cxnChg>
        <pc:cxnChg chg="del">
          <ac:chgData name="Tay Zhan Keith" userId="c2142f1051427aa6" providerId="LiveId" clId="{0103E415-F0E5-4C38-BD13-E70C07142734}" dt="2023-09-04T12:50:18.556" v="6335" actId="478"/>
          <ac:cxnSpMkLst>
            <pc:docMk/>
            <pc:sldMk cId="469437186" sldId="298"/>
            <ac:cxnSpMk id="77" creationId="{B93C4F5A-B7A2-A54E-1762-F08D40CE5C45}"/>
          </ac:cxnSpMkLst>
        </pc:cxnChg>
      </pc:sldChg>
      <pc:sldChg chg="addSp delSp modSp new mod modAnim">
        <pc:chgData name="Tay Zhan Keith" userId="c2142f1051427aa6" providerId="LiveId" clId="{0103E415-F0E5-4C38-BD13-E70C07142734}" dt="2023-09-05T12:53:35.158" v="11926"/>
        <pc:sldMkLst>
          <pc:docMk/>
          <pc:sldMk cId="528042752" sldId="299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528042752" sldId="299"/>
            <ac:spMk id="2" creationId="{BF313538-3E52-9F48-7AEE-44AC51ED77C7}"/>
          </ac:spMkLst>
        </pc:spChg>
        <pc:spChg chg="add del mod">
          <ac:chgData name="Tay Zhan Keith" userId="c2142f1051427aa6" providerId="LiveId" clId="{0103E415-F0E5-4C38-BD13-E70C07142734}" dt="2023-09-04T13:06:12.534" v="6658" actId="1036"/>
          <ac:spMkLst>
            <pc:docMk/>
            <pc:sldMk cId="528042752" sldId="299"/>
            <ac:spMk id="3" creationId="{C3008D7E-FCF2-B882-FD99-05BD434154CA}"/>
          </ac:spMkLst>
        </pc:spChg>
        <pc:spChg chg="add del">
          <ac:chgData name="Tay Zhan Keith" userId="c2142f1051427aa6" providerId="LiveId" clId="{0103E415-F0E5-4C38-BD13-E70C07142734}" dt="2023-09-04T13:03:52.227" v="6594" actId="22"/>
          <ac:spMkLst>
            <pc:docMk/>
            <pc:sldMk cId="528042752" sldId="299"/>
            <ac:spMk id="5" creationId="{D902B297-429A-463A-AD2B-E8F216090F7B}"/>
          </ac:spMkLst>
        </pc:spChg>
        <pc:spChg chg="add mod">
          <ac:chgData name="Tay Zhan Keith" userId="c2142f1051427aa6" providerId="LiveId" clId="{0103E415-F0E5-4C38-BD13-E70C07142734}" dt="2023-09-04T13:06:41.113" v="6683" actId="1076"/>
          <ac:spMkLst>
            <pc:docMk/>
            <pc:sldMk cId="528042752" sldId="299"/>
            <ac:spMk id="7" creationId="{F09D8C7E-7AFF-CD37-8270-DD849000E943}"/>
          </ac:spMkLst>
        </pc:spChg>
        <pc:picChg chg="add mod ord">
          <ac:chgData name="Tay Zhan Keith" userId="c2142f1051427aa6" providerId="LiveId" clId="{0103E415-F0E5-4C38-BD13-E70C07142734}" dt="2023-09-04T13:05:46.062" v="6648" actId="167"/>
          <ac:picMkLst>
            <pc:docMk/>
            <pc:sldMk cId="528042752" sldId="299"/>
            <ac:picMk id="6" creationId="{248E069D-FD80-5F17-CF47-B51BAE6A2FF8}"/>
          </ac:picMkLst>
        </pc:picChg>
      </pc:sldChg>
      <pc:sldChg chg="addSp delSp modSp new del mod ord delAnim modAnim">
        <pc:chgData name="Tay Zhan Keith" userId="c2142f1051427aa6" providerId="LiveId" clId="{0103E415-F0E5-4C38-BD13-E70C07142734}" dt="2023-09-04T19:46:02.376" v="10592" actId="47"/>
        <pc:sldMkLst>
          <pc:docMk/>
          <pc:sldMk cId="4265554086" sldId="300"/>
        </pc:sldMkLst>
        <pc:spChg chg="del">
          <ac:chgData name="Tay Zhan Keith" userId="c2142f1051427aa6" providerId="LiveId" clId="{0103E415-F0E5-4C38-BD13-E70C07142734}" dt="2023-09-04T15:50:05.432" v="7616" actId="478"/>
          <ac:spMkLst>
            <pc:docMk/>
            <pc:sldMk cId="4265554086" sldId="300"/>
            <ac:spMk id="2" creationId="{704EF2DB-77CF-50C3-2E46-E3609C3687F8}"/>
          </ac:spMkLst>
        </pc:spChg>
        <pc:spChg chg="del">
          <ac:chgData name="Tay Zhan Keith" userId="c2142f1051427aa6" providerId="LiveId" clId="{0103E415-F0E5-4C38-BD13-E70C07142734}" dt="2023-09-04T15:50:03.581" v="7615" actId="478"/>
          <ac:spMkLst>
            <pc:docMk/>
            <pc:sldMk cId="4265554086" sldId="300"/>
            <ac:spMk id="3" creationId="{CB2D7D46-B249-EE38-DF7E-AFEFCB7C6808}"/>
          </ac:spMkLst>
        </pc:spChg>
        <pc:spChg chg="mod topLvl">
          <ac:chgData name="Tay Zhan Keith" userId="c2142f1051427aa6" providerId="LiveId" clId="{0103E415-F0E5-4C38-BD13-E70C07142734}" dt="2023-09-04T15:50:10.533" v="7617" actId="165"/>
          <ac:spMkLst>
            <pc:docMk/>
            <pc:sldMk cId="4265554086" sldId="300"/>
            <ac:spMk id="9" creationId="{9A214ACD-F62F-8EB6-4771-D53EB9EE7D82}"/>
          </ac:spMkLst>
        </pc:spChg>
        <pc:spChg chg="mod topLvl">
          <ac:chgData name="Tay Zhan Keith" userId="c2142f1051427aa6" providerId="LiveId" clId="{0103E415-F0E5-4C38-BD13-E70C07142734}" dt="2023-09-04T15:50:10.533" v="7617" actId="165"/>
          <ac:spMkLst>
            <pc:docMk/>
            <pc:sldMk cId="4265554086" sldId="300"/>
            <ac:spMk id="11" creationId="{E702D892-E2CA-A53F-2B02-1D3FD97F38EA}"/>
          </ac:spMkLst>
        </pc:spChg>
        <pc:spChg chg="add mod">
          <ac:chgData name="Tay Zhan Keith" userId="c2142f1051427aa6" providerId="LiveId" clId="{0103E415-F0E5-4C38-BD13-E70C07142734}" dt="2023-09-04T15:50:01.089" v="7614"/>
          <ac:spMkLst>
            <pc:docMk/>
            <pc:sldMk cId="4265554086" sldId="300"/>
            <ac:spMk id="38" creationId="{88B43C9F-8DA9-E15C-3C31-4008A6ECC11C}"/>
          </ac:spMkLst>
        </pc:spChg>
        <pc:spChg chg="add mod">
          <ac:chgData name="Tay Zhan Keith" userId="c2142f1051427aa6" providerId="LiveId" clId="{0103E415-F0E5-4C38-BD13-E70C07142734}" dt="2023-09-04T15:50:01.089" v="7614"/>
          <ac:spMkLst>
            <pc:docMk/>
            <pc:sldMk cId="4265554086" sldId="300"/>
            <ac:spMk id="39" creationId="{1E470360-E9E8-9F9C-BBED-806808607B58}"/>
          </ac:spMkLst>
        </pc:spChg>
        <pc:grpChg chg="add del mod">
          <ac:chgData name="Tay Zhan Keith" userId="c2142f1051427aa6" providerId="LiveId" clId="{0103E415-F0E5-4C38-BD13-E70C07142734}" dt="2023-09-04T15:50:10.533" v="7617" actId="165"/>
          <ac:grpSpMkLst>
            <pc:docMk/>
            <pc:sldMk cId="4265554086" sldId="300"/>
            <ac:grpSpMk id="5" creationId="{0AEFDB05-0906-4D0C-CA12-54E855CC263E}"/>
          </ac:grpSpMkLst>
        </pc:grpChg>
        <pc:picChg chg="add mod">
          <ac:chgData name="Tay Zhan Keith" userId="c2142f1051427aa6" providerId="LiveId" clId="{0103E415-F0E5-4C38-BD13-E70C07142734}" dt="2023-09-04T15:50:01.089" v="7614"/>
          <ac:picMkLst>
            <pc:docMk/>
            <pc:sldMk cId="4265554086" sldId="300"/>
            <ac:picMk id="4" creationId="{91A76140-4453-CA8A-F290-8FFAC3A6E4FD}"/>
          </ac:picMkLst>
        </pc:picChg>
        <pc:picChg chg="mod topLvl">
          <ac:chgData name="Tay Zhan Keith" userId="c2142f1051427aa6" providerId="LiveId" clId="{0103E415-F0E5-4C38-BD13-E70C07142734}" dt="2023-09-04T15:50:10.533" v="7617" actId="165"/>
          <ac:picMkLst>
            <pc:docMk/>
            <pc:sldMk cId="4265554086" sldId="300"/>
            <ac:picMk id="6" creationId="{3D5F09AF-6B6C-B860-C34E-4C1D94137983}"/>
          </ac:picMkLst>
        </pc:picChg>
        <pc:picChg chg="del mod topLvl">
          <ac:chgData name="Tay Zhan Keith" userId="c2142f1051427aa6" providerId="LiveId" clId="{0103E415-F0E5-4C38-BD13-E70C07142734}" dt="2023-09-04T15:50:22.301" v="7620" actId="478"/>
          <ac:picMkLst>
            <pc:docMk/>
            <pc:sldMk cId="4265554086" sldId="300"/>
            <ac:picMk id="7" creationId="{6AC88244-E48E-A2B8-3D45-80FC6FB84757}"/>
          </ac:picMkLst>
        </pc:picChg>
        <pc:picChg chg="mod topLvl">
          <ac:chgData name="Tay Zhan Keith" userId="c2142f1051427aa6" providerId="LiveId" clId="{0103E415-F0E5-4C38-BD13-E70C07142734}" dt="2023-09-04T15:50:10.533" v="7617" actId="165"/>
          <ac:picMkLst>
            <pc:docMk/>
            <pc:sldMk cId="4265554086" sldId="300"/>
            <ac:picMk id="8" creationId="{758B4371-5409-46EA-A1ED-A1492649032D}"/>
          </ac:picMkLst>
        </pc:picChg>
        <pc:picChg chg="mod topLvl">
          <ac:chgData name="Tay Zhan Keith" userId="c2142f1051427aa6" providerId="LiveId" clId="{0103E415-F0E5-4C38-BD13-E70C07142734}" dt="2023-09-04T15:50:10.533" v="7617" actId="165"/>
          <ac:picMkLst>
            <pc:docMk/>
            <pc:sldMk cId="4265554086" sldId="300"/>
            <ac:picMk id="10" creationId="{5DC9AE71-69FD-7620-A59B-505D8976DBEA}"/>
          </ac:picMkLst>
        </pc:picChg>
        <pc:picChg chg="mod topLvl">
          <ac:chgData name="Tay Zhan Keith" userId="c2142f1051427aa6" providerId="LiveId" clId="{0103E415-F0E5-4C38-BD13-E70C07142734}" dt="2023-09-04T15:50:10.533" v="7617" actId="165"/>
          <ac:picMkLst>
            <pc:docMk/>
            <pc:sldMk cId="4265554086" sldId="300"/>
            <ac:picMk id="12" creationId="{7BDEE037-3508-60F6-A257-C7F72FCE4F44}"/>
          </ac:picMkLst>
        </pc:picChg>
        <pc:picChg chg="del mod topLvl">
          <ac:chgData name="Tay Zhan Keith" userId="c2142f1051427aa6" providerId="LiveId" clId="{0103E415-F0E5-4C38-BD13-E70C07142734}" dt="2023-09-04T15:50:17.657" v="7619" actId="478"/>
          <ac:picMkLst>
            <pc:docMk/>
            <pc:sldMk cId="4265554086" sldId="300"/>
            <ac:picMk id="14" creationId="{5B2C612C-8535-D58F-FFAF-8047442D2B39}"/>
          </ac:picMkLst>
        </pc:picChg>
        <pc:cxnChg chg="mod topLvl">
          <ac:chgData name="Tay Zhan Keith" userId="c2142f1051427aa6" providerId="LiveId" clId="{0103E415-F0E5-4C38-BD13-E70C07142734}" dt="2023-09-04T15:50:10.533" v="7617" actId="165"/>
          <ac:cxnSpMkLst>
            <pc:docMk/>
            <pc:sldMk cId="4265554086" sldId="300"/>
            <ac:cxnSpMk id="13" creationId="{F1634F5B-843F-D976-8CB6-CAF5D59D1685}"/>
          </ac:cxnSpMkLst>
        </pc:cxnChg>
        <pc:cxnChg chg="del mod topLvl">
          <ac:chgData name="Tay Zhan Keith" userId="c2142f1051427aa6" providerId="LiveId" clId="{0103E415-F0E5-4C38-BD13-E70C07142734}" dt="2023-09-04T15:50:22.301" v="7620" actId="478"/>
          <ac:cxnSpMkLst>
            <pc:docMk/>
            <pc:sldMk cId="4265554086" sldId="300"/>
            <ac:cxnSpMk id="15" creationId="{3EE353BF-D3B8-521D-7C01-DB0A5DE93C8A}"/>
          </ac:cxnSpMkLst>
        </pc:cxnChg>
        <pc:cxnChg chg="del mod topLvl">
          <ac:chgData name="Tay Zhan Keith" userId="c2142f1051427aa6" providerId="LiveId" clId="{0103E415-F0E5-4C38-BD13-E70C07142734}" dt="2023-09-04T15:50:22.301" v="7620" actId="478"/>
          <ac:cxnSpMkLst>
            <pc:docMk/>
            <pc:sldMk cId="4265554086" sldId="300"/>
            <ac:cxnSpMk id="16" creationId="{DFE74611-4C7F-22DA-DB6F-5A0302B643C4}"/>
          </ac:cxnSpMkLst>
        </pc:cxnChg>
        <pc:cxnChg chg="del mod topLvl">
          <ac:chgData name="Tay Zhan Keith" userId="c2142f1051427aa6" providerId="LiveId" clId="{0103E415-F0E5-4C38-BD13-E70C07142734}" dt="2023-09-04T15:50:22.301" v="7620" actId="478"/>
          <ac:cxnSpMkLst>
            <pc:docMk/>
            <pc:sldMk cId="4265554086" sldId="300"/>
            <ac:cxnSpMk id="17" creationId="{07237482-49A0-C04F-9D2A-C6B619BB0EFB}"/>
          </ac:cxnSpMkLst>
        </pc:cxnChg>
        <pc:cxnChg chg="del mod topLvl">
          <ac:chgData name="Tay Zhan Keith" userId="c2142f1051427aa6" providerId="LiveId" clId="{0103E415-F0E5-4C38-BD13-E70C07142734}" dt="2023-09-04T15:50:22.301" v="7620" actId="478"/>
          <ac:cxnSpMkLst>
            <pc:docMk/>
            <pc:sldMk cId="4265554086" sldId="300"/>
            <ac:cxnSpMk id="18" creationId="{BC7E34B9-5802-92C6-C93B-2A0C317ED70D}"/>
          </ac:cxnSpMkLst>
        </pc:cxnChg>
        <pc:cxnChg chg="mod topLvl">
          <ac:chgData name="Tay Zhan Keith" userId="c2142f1051427aa6" providerId="LiveId" clId="{0103E415-F0E5-4C38-BD13-E70C07142734}" dt="2023-09-04T15:50:10.533" v="7617" actId="165"/>
          <ac:cxnSpMkLst>
            <pc:docMk/>
            <pc:sldMk cId="4265554086" sldId="300"/>
            <ac:cxnSpMk id="19" creationId="{73BAA7C5-FF20-6AC1-FAFA-3CD3A2B23456}"/>
          </ac:cxnSpMkLst>
        </pc:cxnChg>
        <pc:cxnChg chg="mod topLvl">
          <ac:chgData name="Tay Zhan Keith" userId="c2142f1051427aa6" providerId="LiveId" clId="{0103E415-F0E5-4C38-BD13-E70C07142734}" dt="2023-09-04T15:50:10.533" v="7617" actId="165"/>
          <ac:cxnSpMkLst>
            <pc:docMk/>
            <pc:sldMk cId="4265554086" sldId="300"/>
            <ac:cxnSpMk id="20" creationId="{7E34FB64-2D38-223F-18E6-177A842C84B1}"/>
          </ac:cxnSpMkLst>
        </pc:cxnChg>
        <pc:cxnChg chg="mod topLvl">
          <ac:chgData name="Tay Zhan Keith" userId="c2142f1051427aa6" providerId="LiveId" clId="{0103E415-F0E5-4C38-BD13-E70C07142734}" dt="2023-09-04T15:50:10.533" v="7617" actId="165"/>
          <ac:cxnSpMkLst>
            <pc:docMk/>
            <pc:sldMk cId="4265554086" sldId="300"/>
            <ac:cxnSpMk id="21" creationId="{2461D4C1-FFD2-1A00-B778-77B3DA4DE50B}"/>
          </ac:cxnSpMkLst>
        </pc:cxnChg>
        <pc:cxnChg chg="mod topLvl">
          <ac:chgData name="Tay Zhan Keith" userId="c2142f1051427aa6" providerId="LiveId" clId="{0103E415-F0E5-4C38-BD13-E70C07142734}" dt="2023-09-04T15:50:10.533" v="7617" actId="165"/>
          <ac:cxnSpMkLst>
            <pc:docMk/>
            <pc:sldMk cId="4265554086" sldId="300"/>
            <ac:cxnSpMk id="22" creationId="{90224C3E-A118-C536-6ED0-A71477E5F059}"/>
          </ac:cxnSpMkLst>
        </pc:cxnChg>
        <pc:cxnChg chg="mod topLvl">
          <ac:chgData name="Tay Zhan Keith" userId="c2142f1051427aa6" providerId="LiveId" clId="{0103E415-F0E5-4C38-BD13-E70C07142734}" dt="2023-09-04T15:50:10.533" v="7617" actId="165"/>
          <ac:cxnSpMkLst>
            <pc:docMk/>
            <pc:sldMk cId="4265554086" sldId="300"/>
            <ac:cxnSpMk id="23" creationId="{A32D20A8-D104-1A51-8BD1-BD79C7114792}"/>
          </ac:cxnSpMkLst>
        </pc:cxnChg>
        <pc:cxnChg chg="mod topLvl">
          <ac:chgData name="Tay Zhan Keith" userId="c2142f1051427aa6" providerId="LiveId" clId="{0103E415-F0E5-4C38-BD13-E70C07142734}" dt="2023-09-04T15:50:10.533" v="7617" actId="165"/>
          <ac:cxnSpMkLst>
            <pc:docMk/>
            <pc:sldMk cId="4265554086" sldId="300"/>
            <ac:cxnSpMk id="24" creationId="{9AC57704-7578-C422-C318-8538D9338EA7}"/>
          </ac:cxnSpMkLst>
        </pc:cxnChg>
        <pc:cxnChg chg="mod topLvl">
          <ac:chgData name="Tay Zhan Keith" userId="c2142f1051427aa6" providerId="LiveId" clId="{0103E415-F0E5-4C38-BD13-E70C07142734}" dt="2023-09-04T15:50:10.533" v="7617" actId="165"/>
          <ac:cxnSpMkLst>
            <pc:docMk/>
            <pc:sldMk cId="4265554086" sldId="300"/>
            <ac:cxnSpMk id="25" creationId="{8C0E55F8-853A-6E85-9564-1A9CADE22A0C}"/>
          </ac:cxnSpMkLst>
        </pc:cxnChg>
        <pc:cxnChg chg="del mod topLvl">
          <ac:chgData name="Tay Zhan Keith" userId="c2142f1051427aa6" providerId="LiveId" clId="{0103E415-F0E5-4C38-BD13-E70C07142734}" dt="2023-09-04T15:50:15.054" v="7618" actId="478"/>
          <ac:cxnSpMkLst>
            <pc:docMk/>
            <pc:sldMk cId="4265554086" sldId="300"/>
            <ac:cxnSpMk id="26" creationId="{9AD97B6A-7756-4744-110C-E6748C2C5CDD}"/>
          </ac:cxnSpMkLst>
        </pc:cxnChg>
        <pc:cxnChg chg="del mod topLvl">
          <ac:chgData name="Tay Zhan Keith" userId="c2142f1051427aa6" providerId="LiveId" clId="{0103E415-F0E5-4C38-BD13-E70C07142734}" dt="2023-09-04T15:50:15.054" v="7618" actId="478"/>
          <ac:cxnSpMkLst>
            <pc:docMk/>
            <pc:sldMk cId="4265554086" sldId="300"/>
            <ac:cxnSpMk id="27" creationId="{FCC6D3E0-D063-FA0A-A464-0F4C74696DB9}"/>
          </ac:cxnSpMkLst>
        </pc:cxnChg>
        <pc:cxnChg chg="del mod topLvl">
          <ac:chgData name="Tay Zhan Keith" userId="c2142f1051427aa6" providerId="LiveId" clId="{0103E415-F0E5-4C38-BD13-E70C07142734}" dt="2023-09-04T15:50:15.054" v="7618" actId="478"/>
          <ac:cxnSpMkLst>
            <pc:docMk/>
            <pc:sldMk cId="4265554086" sldId="300"/>
            <ac:cxnSpMk id="28" creationId="{20F4BE1E-17DA-FF61-3E13-8A8783DE366D}"/>
          </ac:cxnSpMkLst>
        </pc:cxnChg>
        <pc:cxnChg chg="del mod topLvl">
          <ac:chgData name="Tay Zhan Keith" userId="c2142f1051427aa6" providerId="LiveId" clId="{0103E415-F0E5-4C38-BD13-E70C07142734}" dt="2023-09-04T15:50:15.054" v="7618" actId="478"/>
          <ac:cxnSpMkLst>
            <pc:docMk/>
            <pc:sldMk cId="4265554086" sldId="300"/>
            <ac:cxnSpMk id="29" creationId="{D0C98E1F-3174-6B86-A4CD-77AAC6D5155D}"/>
          </ac:cxnSpMkLst>
        </pc:cxnChg>
        <pc:cxnChg chg="mod topLvl">
          <ac:chgData name="Tay Zhan Keith" userId="c2142f1051427aa6" providerId="LiveId" clId="{0103E415-F0E5-4C38-BD13-E70C07142734}" dt="2023-09-04T15:50:10.533" v="7617" actId="165"/>
          <ac:cxnSpMkLst>
            <pc:docMk/>
            <pc:sldMk cId="4265554086" sldId="300"/>
            <ac:cxnSpMk id="30" creationId="{73FF4A54-278F-EC4E-4E40-3C469C6F5B25}"/>
          </ac:cxnSpMkLst>
        </pc:cxnChg>
        <pc:cxnChg chg="add del mod">
          <ac:chgData name="Tay Zhan Keith" userId="c2142f1051427aa6" providerId="LiveId" clId="{0103E415-F0E5-4C38-BD13-E70C07142734}" dt="2023-09-04T15:50:33.216" v="7621" actId="478"/>
          <ac:cxnSpMkLst>
            <pc:docMk/>
            <pc:sldMk cId="4265554086" sldId="300"/>
            <ac:cxnSpMk id="31" creationId="{211C2362-3C06-6617-0DB7-CDC0861A25F1}"/>
          </ac:cxnSpMkLst>
        </pc:cxnChg>
        <pc:cxnChg chg="add mod">
          <ac:chgData name="Tay Zhan Keith" userId="c2142f1051427aa6" providerId="LiveId" clId="{0103E415-F0E5-4C38-BD13-E70C07142734}" dt="2023-09-04T15:50:01.089" v="7614"/>
          <ac:cxnSpMkLst>
            <pc:docMk/>
            <pc:sldMk cId="4265554086" sldId="300"/>
            <ac:cxnSpMk id="32" creationId="{F6288CD6-3B5D-1C8E-95A6-45D268111BD8}"/>
          </ac:cxnSpMkLst>
        </pc:cxnChg>
        <pc:cxnChg chg="add mod">
          <ac:chgData name="Tay Zhan Keith" userId="c2142f1051427aa6" providerId="LiveId" clId="{0103E415-F0E5-4C38-BD13-E70C07142734}" dt="2023-09-04T15:50:01.089" v="7614"/>
          <ac:cxnSpMkLst>
            <pc:docMk/>
            <pc:sldMk cId="4265554086" sldId="300"/>
            <ac:cxnSpMk id="33" creationId="{1E90155F-43E5-95D0-A7C1-FF656424EC35}"/>
          </ac:cxnSpMkLst>
        </pc:cxnChg>
        <pc:cxnChg chg="add mod">
          <ac:chgData name="Tay Zhan Keith" userId="c2142f1051427aa6" providerId="LiveId" clId="{0103E415-F0E5-4C38-BD13-E70C07142734}" dt="2023-09-04T15:50:01.089" v="7614"/>
          <ac:cxnSpMkLst>
            <pc:docMk/>
            <pc:sldMk cId="4265554086" sldId="300"/>
            <ac:cxnSpMk id="34" creationId="{522DAA5D-3531-BE81-620E-CCD965809D77}"/>
          </ac:cxnSpMkLst>
        </pc:cxnChg>
        <pc:cxnChg chg="add mod">
          <ac:chgData name="Tay Zhan Keith" userId="c2142f1051427aa6" providerId="LiveId" clId="{0103E415-F0E5-4C38-BD13-E70C07142734}" dt="2023-09-04T15:50:01.089" v="7614"/>
          <ac:cxnSpMkLst>
            <pc:docMk/>
            <pc:sldMk cId="4265554086" sldId="300"/>
            <ac:cxnSpMk id="35" creationId="{FFB04D73-20D9-411A-9CCD-4C253FEB81C5}"/>
          </ac:cxnSpMkLst>
        </pc:cxnChg>
        <pc:cxnChg chg="add mod">
          <ac:chgData name="Tay Zhan Keith" userId="c2142f1051427aa6" providerId="LiveId" clId="{0103E415-F0E5-4C38-BD13-E70C07142734}" dt="2023-09-04T15:50:01.089" v="7614"/>
          <ac:cxnSpMkLst>
            <pc:docMk/>
            <pc:sldMk cId="4265554086" sldId="300"/>
            <ac:cxnSpMk id="36" creationId="{15C93257-60A2-FEBA-BBB2-7285F0B966F3}"/>
          </ac:cxnSpMkLst>
        </pc:cxnChg>
        <pc:cxnChg chg="add mod">
          <ac:chgData name="Tay Zhan Keith" userId="c2142f1051427aa6" providerId="LiveId" clId="{0103E415-F0E5-4C38-BD13-E70C07142734}" dt="2023-09-04T15:50:01.089" v="7614"/>
          <ac:cxnSpMkLst>
            <pc:docMk/>
            <pc:sldMk cId="4265554086" sldId="300"/>
            <ac:cxnSpMk id="37" creationId="{8A424A38-116E-CFD7-9FDE-5F5B373E725D}"/>
          </ac:cxnSpMkLst>
        </pc:cxnChg>
      </pc:sldChg>
      <pc:sldChg chg="new del">
        <pc:chgData name="Tay Zhan Keith" userId="c2142f1051427aa6" providerId="LiveId" clId="{0103E415-F0E5-4C38-BD13-E70C07142734}" dt="2023-09-04T16:26:06.340" v="8421" actId="47"/>
        <pc:sldMkLst>
          <pc:docMk/>
          <pc:sldMk cId="3843327203" sldId="301"/>
        </pc:sldMkLst>
      </pc:sldChg>
      <pc:sldChg chg="addSp delSp modSp add mod modAnim">
        <pc:chgData name="Tay Zhan Keith" userId="c2142f1051427aa6" providerId="LiveId" clId="{0103E415-F0E5-4C38-BD13-E70C07142734}" dt="2023-09-05T12:53:35.158" v="11926"/>
        <pc:sldMkLst>
          <pc:docMk/>
          <pc:sldMk cId="2663582570" sldId="302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663582570" sldId="302"/>
            <ac:spMk id="2" creationId="{3E66A443-AD09-C5A9-F2EC-9F8EF10A466F}"/>
          </ac:spMkLst>
        </pc:spChg>
        <pc:spChg chg="add mod">
          <ac:chgData name="Tay Zhan Keith" userId="c2142f1051427aa6" providerId="LiveId" clId="{0103E415-F0E5-4C38-BD13-E70C07142734}" dt="2023-09-05T12:53:35.158" v="11926"/>
          <ac:spMkLst>
            <pc:docMk/>
            <pc:sldMk cId="2663582570" sldId="302"/>
            <ac:spMk id="3" creationId="{86E6273A-1C9F-F805-EF68-4C4C4DF15A9A}"/>
          </ac:spMkLst>
        </pc:spChg>
        <pc:spChg chg="add mod">
          <ac:chgData name="Tay Zhan Keith" userId="c2142f1051427aa6" providerId="LiveId" clId="{0103E415-F0E5-4C38-BD13-E70C07142734}" dt="2023-09-04T17:00:39.863" v="9000" actId="208"/>
          <ac:spMkLst>
            <pc:docMk/>
            <pc:sldMk cId="2663582570" sldId="302"/>
            <ac:spMk id="4" creationId="{27845E72-51C6-55B1-6C98-0908C3233535}"/>
          </ac:spMkLst>
        </pc:spChg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663582570" sldId="302"/>
            <ac:spMk id="7" creationId="{73869D2C-6A9D-24BD-D0FD-0ADA1B94FAEA}"/>
          </ac:spMkLst>
        </pc:spChg>
        <pc:spChg chg="mod">
          <ac:chgData name="Tay Zhan Keith" userId="c2142f1051427aa6" providerId="LiveId" clId="{0103E415-F0E5-4C38-BD13-E70C07142734}" dt="2023-09-04T15:54:50.198" v="7654" actId="207"/>
          <ac:spMkLst>
            <pc:docMk/>
            <pc:sldMk cId="2663582570" sldId="302"/>
            <ac:spMk id="8" creationId="{2805190E-891F-D93B-AC4B-0A289DCFDE75}"/>
          </ac:spMkLst>
        </pc:spChg>
        <pc:picChg chg="add del mod ord">
          <ac:chgData name="Tay Zhan Keith" userId="c2142f1051427aa6" providerId="LiveId" clId="{0103E415-F0E5-4C38-BD13-E70C07142734}" dt="2023-09-04T17:00:02.354" v="8995" actId="1076"/>
          <ac:picMkLst>
            <pc:docMk/>
            <pc:sldMk cId="2663582570" sldId="302"/>
            <ac:picMk id="67" creationId="{95898969-6B2F-65FA-FD1B-852BA10BBD34}"/>
          </ac:picMkLst>
        </pc:picChg>
      </pc:sldChg>
      <pc:sldChg chg="addSp delSp modSp new mod modAnim">
        <pc:chgData name="Tay Zhan Keith" userId="c2142f1051427aa6" providerId="LiveId" clId="{0103E415-F0E5-4C38-BD13-E70C07142734}" dt="2023-09-05T12:53:35.158" v="11926"/>
        <pc:sldMkLst>
          <pc:docMk/>
          <pc:sldMk cId="3676642328" sldId="303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3676642328" sldId="303"/>
            <ac:spMk id="2" creationId="{E170288C-3913-4BAA-BE6E-AD7DBF3C0206}"/>
          </ac:spMkLst>
        </pc:spChg>
        <pc:spChg chg="add del mod">
          <ac:chgData name="Tay Zhan Keith" userId="c2142f1051427aa6" providerId="LiveId" clId="{0103E415-F0E5-4C38-BD13-E70C07142734}" dt="2023-09-05T12:53:35.158" v="11926"/>
          <ac:spMkLst>
            <pc:docMk/>
            <pc:sldMk cId="3676642328" sldId="303"/>
            <ac:spMk id="3" creationId="{6A328F2D-9DFF-DCE3-0E0B-25C0D2691DAA}"/>
          </ac:spMkLst>
        </pc:spChg>
        <pc:picChg chg="add del mod">
          <ac:chgData name="Tay Zhan Keith" userId="c2142f1051427aa6" providerId="LiveId" clId="{0103E415-F0E5-4C38-BD13-E70C07142734}" dt="2023-09-04T16:11:42.037" v="7976"/>
          <ac:picMkLst>
            <pc:docMk/>
            <pc:sldMk cId="3676642328" sldId="303"/>
            <ac:picMk id="4" creationId="{B4AC63BF-35BB-86F0-B402-4625A9D53154}"/>
          </ac:picMkLst>
        </pc:picChg>
        <pc:picChg chg="add mod">
          <ac:chgData name="Tay Zhan Keith" userId="c2142f1051427aa6" providerId="LiveId" clId="{0103E415-F0E5-4C38-BD13-E70C07142734}" dt="2023-09-04T16:13:17.264" v="8174" actId="1076"/>
          <ac:picMkLst>
            <pc:docMk/>
            <pc:sldMk cId="3676642328" sldId="303"/>
            <ac:picMk id="5" creationId="{8327486A-6107-FBC7-BFC8-C3A7CB2F9560}"/>
          </ac:picMkLst>
        </pc:picChg>
      </pc:sldChg>
      <pc:sldChg chg="addSp delSp modSp new mod delAnim modAnim">
        <pc:chgData name="Tay Zhan Keith" userId="c2142f1051427aa6" providerId="LiveId" clId="{0103E415-F0E5-4C38-BD13-E70C07142734}" dt="2023-09-05T12:53:35.158" v="11926"/>
        <pc:sldMkLst>
          <pc:docMk/>
          <pc:sldMk cId="3136794814" sldId="304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3136794814" sldId="304"/>
            <ac:spMk id="2" creationId="{B97CF298-60BC-ACFC-0D4E-CB297BF04ED0}"/>
          </ac:spMkLst>
        </pc:spChg>
        <pc:spChg chg="del mod">
          <ac:chgData name="Tay Zhan Keith" userId="c2142f1051427aa6" providerId="LiveId" clId="{0103E415-F0E5-4C38-BD13-E70C07142734}" dt="2023-09-04T16:27:02.163" v="8445" actId="478"/>
          <ac:spMkLst>
            <pc:docMk/>
            <pc:sldMk cId="3136794814" sldId="304"/>
            <ac:spMk id="3" creationId="{EAC00E66-7AE4-F432-D126-B3DC16F89443}"/>
          </ac:spMkLst>
        </pc:spChg>
        <pc:spChg chg="add del mod">
          <ac:chgData name="Tay Zhan Keith" userId="c2142f1051427aa6" providerId="LiveId" clId="{0103E415-F0E5-4C38-BD13-E70C07142734}" dt="2023-09-04T16:33:19.652" v="8514" actId="478"/>
          <ac:spMkLst>
            <pc:docMk/>
            <pc:sldMk cId="3136794814" sldId="304"/>
            <ac:spMk id="7" creationId="{902A6A60-8715-16C6-31E8-5A68C0F73EC6}"/>
          </ac:spMkLst>
        </pc:spChg>
        <pc:spChg chg="add del mod">
          <ac:chgData name="Tay Zhan Keith" userId="c2142f1051427aa6" providerId="LiveId" clId="{0103E415-F0E5-4C38-BD13-E70C07142734}" dt="2023-09-04T16:36:21.209" v="8634" actId="478"/>
          <ac:spMkLst>
            <pc:docMk/>
            <pc:sldMk cId="3136794814" sldId="304"/>
            <ac:spMk id="10" creationId="{3D61419D-F289-B4CA-3D65-F52CF4BC44BF}"/>
          </ac:spMkLst>
        </pc:spChg>
        <pc:spChg chg="add mod">
          <ac:chgData name="Tay Zhan Keith" userId="c2142f1051427aa6" providerId="LiveId" clId="{0103E415-F0E5-4C38-BD13-E70C07142734}" dt="2023-09-04T16:36:26.698" v="8635" actId="1076"/>
          <ac:spMkLst>
            <pc:docMk/>
            <pc:sldMk cId="3136794814" sldId="304"/>
            <ac:spMk id="11" creationId="{888EC235-20FA-AF3C-8E25-5B4BA0216476}"/>
          </ac:spMkLst>
        </pc:spChg>
        <pc:spChg chg="add mod">
          <ac:chgData name="Tay Zhan Keith" userId="c2142f1051427aa6" providerId="LiveId" clId="{0103E415-F0E5-4C38-BD13-E70C07142734}" dt="2023-09-04T16:30:50.189" v="8467" actId="1076"/>
          <ac:spMkLst>
            <pc:docMk/>
            <pc:sldMk cId="3136794814" sldId="304"/>
            <ac:spMk id="12" creationId="{D747B84D-73A3-3214-BC13-8E3969F084B7}"/>
          </ac:spMkLst>
        </pc:spChg>
        <pc:spChg chg="add mod">
          <ac:chgData name="Tay Zhan Keith" userId="c2142f1051427aa6" providerId="LiveId" clId="{0103E415-F0E5-4C38-BD13-E70C07142734}" dt="2023-09-04T16:31:37.841" v="8469" actId="1076"/>
          <ac:spMkLst>
            <pc:docMk/>
            <pc:sldMk cId="3136794814" sldId="304"/>
            <ac:spMk id="13" creationId="{BB82DF1F-4DA4-60FE-C224-0C962CC2FECF}"/>
          </ac:spMkLst>
        </pc:spChg>
        <pc:spChg chg="add mod">
          <ac:chgData name="Tay Zhan Keith" userId="c2142f1051427aa6" providerId="LiveId" clId="{0103E415-F0E5-4C38-BD13-E70C07142734}" dt="2023-09-04T16:32:16.875" v="8472" actId="1076"/>
          <ac:spMkLst>
            <pc:docMk/>
            <pc:sldMk cId="3136794814" sldId="304"/>
            <ac:spMk id="14" creationId="{82B420CB-B722-1D2D-59AE-1863580CFAC7}"/>
          </ac:spMkLst>
        </pc:spChg>
        <pc:spChg chg="add mod">
          <ac:chgData name="Tay Zhan Keith" userId="c2142f1051427aa6" providerId="LiveId" clId="{0103E415-F0E5-4C38-BD13-E70C07142734}" dt="2023-09-04T16:33:44.394" v="8547" actId="404"/>
          <ac:spMkLst>
            <pc:docMk/>
            <pc:sldMk cId="3136794814" sldId="304"/>
            <ac:spMk id="15" creationId="{EA3FE282-4A38-8286-23D7-A1E470E2BA7F}"/>
          </ac:spMkLst>
        </pc:spChg>
        <pc:spChg chg="add mod">
          <ac:chgData name="Tay Zhan Keith" userId="c2142f1051427aa6" providerId="LiveId" clId="{0103E415-F0E5-4C38-BD13-E70C07142734}" dt="2023-09-04T16:34:18.266" v="8584" actId="403"/>
          <ac:spMkLst>
            <pc:docMk/>
            <pc:sldMk cId="3136794814" sldId="304"/>
            <ac:spMk id="16" creationId="{236176E3-8069-7BD1-6A9F-02C19C879BC5}"/>
          </ac:spMkLst>
        </pc:spChg>
        <pc:spChg chg="add mod">
          <ac:chgData name="Tay Zhan Keith" userId="c2142f1051427aa6" providerId="LiveId" clId="{0103E415-F0E5-4C38-BD13-E70C07142734}" dt="2023-09-04T16:36:00.030" v="8633" actId="20577"/>
          <ac:spMkLst>
            <pc:docMk/>
            <pc:sldMk cId="3136794814" sldId="304"/>
            <ac:spMk id="17" creationId="{3AB33CC3-8AAE-E621-0FFB-81DDDFB48CF4}"/>
          </ac:spMkLst>
        </pc:spChg>
        <pc:spChg chg="add mod">
          <ac:chgData name="Tay Zhan Keith" userId="c2142f1051427aa6" providerId="LiveId" clId="{0103E415-F0E5-4C38-BD13-E70C07142734}" dt="2023-09-04T16:38:41.322" v="8652" actId="14100"/>
          <ac:spMkLst>
            <pc:docMk/>
            <pc:sldMk cId="3136794814" sldId="304"/>
            <ac:spMk id="18" creationId="{E9E72928-4ED1-A4FC-204B-2C6009875D88}"/>
          </ac:spMkLst>
        </pc:spChg>
        <pc:spChg chg="add mod">
          <ac:chgData name="Tay Zhan Keith" userId="c2142f1051427aa6" providerId="LiveId" clId="{0103E415-F0E5-4C38-BD13-E70C07142734}" dt="2023-09-04T16:38:34.837" v="8651" actId="1037"/>
          <ac:spMkLst>
            <pc:docMk/>
            <pc:sldMk cId="3136794814" sldId="304"/>
            <ac:spMk id="19" creationId="{A992A91A-BD03-EBAB-725B-A79511431109}"/>
          </ac:spMkLst>
        </pc:spChg>
        <pc:picChg chg="add mod ord">
          <ac:chgData name="Tay Zhan Keith" userId="c2142f1051427aa6" providerId="LiveId" clId="{0103E415-F0E5-4C38-BD13-E70C07142734}" dt="2023-09-04T16:29:14.142" v="8450" actId="1076"/>
          <ac:picMkLst>
            <pc:docMk/>
            <pc:sldMk cId="3136794814" sldId="304"/>
            <ac:picMk id="5" creationId="{7F77B1FC-3EBE-7751-6A36-BBDCC75FC2F3}"/>
          </ac:picMkLst>
        </pc:picChg>
        <pc:picChg chg="add del">
          <ac:chgData name="Tay Zhan Keith" userId="c2142f1051427aa6" providerId="LiveId" clId="{0103E415-F0E5-4C38-BD13-E70C07142734}" dt="2023-09-04T16:30:04.844" v="8455" actId="22"/>
          <ac:picMkLst>
            <pc:docMk/>
            <pc:sldMk cId="3136794814" sldId="304"/>
            <ac:picMk id="9" creationId="{F2539F5B-744C-30A6-270E-3259F65817DA}"/>
          </ac:picMkLst>
        </pc:picChg>
        <pc:picChg chg="add del">
          <ac:chgData name="Tay Zhan Keith" userId="c2142f1051427aa6" providerId="LiveId" clId="{0103E415-F0E5-4C38-BD13-E70C07142734}" dt="2023-09-04T16:40:17.263" v="8658" actId="22"/>
          <ac:picMkLst>
            <pc:docMk/>
            <pc:sldMk cId="3136794814" sldId="304"/>
            <ac:picMk id="21" creationId="{C2700BEF-C7C6-48AE-57BF-A17880782F59}"/>
          </ac:picMkLst>
        </pc:picChg>
        <pc:cxnChg chg="add del mod">
          <ac:chgData name="Tay Zhan Keith" userId="c2142f1051427aa6" providerId="LiveId" clId="{0103E415-F0E5-4C38-BD13-E70C07142734}" dt="2023-09-04T16:33:11.886" v="8512" actId="478"/>
          <ac:cxnSpMkLst>
            <pc:docMk/>
            <pc:sldMk cId="3136794814" sldId="304"/>
            <ac:cxnSpMk id="6" creationId="{F03D7FE9-9715-25BB-9B65-C2F958AC99DD}"/>
          </ac:cxnSpMkLst>
        </pc:cxnChg>
      </pc:sldChg>
      <pc:sldChg chg="addSp delSp modSp new mod modAnim">
        <pc:chgData name="Tay Zhan Keith" userId="c2142f1051427aa6" providerId="LiveId" clId="{0103E415-F0E5-4C38-BD13-E70C07142734}" dt="2023-09-05T12:53:35.158" v="11926"/>
        <pc:sldMkLst>
          <pc:docMk/>
          <pc:sldMk cId="2078093033" sldId="305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078093033" sldId="305"/>
            <ac:spMk id="2" creationId="{012444F0-DFF9-222C-5CE3-647EF5FE95C1}"/>
          </ac:spMkLst>
        </pc:spChg>
        <pc:spChg chg="del">
          <ac:chgData name="Tay Zhan Keith" userId="c2142f1051427aa6" providerId="LiveId" clId="{0103E415-F0E5-4C38-BD13-E70C07142734}" dt="2023-09-04T16:40:23.792" v="8660" actId="478"/>
          <ac:spMkLst>
            <pc:docMk/>
            <pc:sldMk cId="2078093033" sldId="305"/>
            <ac:spMk id="3" creationId="{94EA4C45-0DF2-E1CB-6E05-C4175DB18BA0}"/>
          </ac:spMkLst>
        </pc:spChg>
        <pc:spChg chg="add mod">
          <ac:chgData name="Tay Zhan Keith" userId="c2142f1051427aa6" providerId="LiveId" clId="{0103E415-F0E5-4C38-BD13-E70C07142734}" dt="2023-09-04T16:41:40.885" v="8672" actId="1076"/>
          <ac:spMkLst>
            <pc:docMk/>
            <pc:sldMk cId="2078093033" sldId="305"/>
            <ac:spMk id="6" creationId="{7FA2C4F4-E6D9-29BF-AAB7-162D638DD7C2}"/>
          </ac:spMkLst>
        </pc:spChg>
        <pc:spChg chg="add mod">
          <ac:chgData name="Tay Zhan Keith" userId="c2142f1051427aa6" providerId="LiveId" clId="{0103E415-F0E5-4C38-BD13-E70C07142734}" dt="2023-09-04T16:41:47.585" v="8673" actId="1076"/>
          <ac:spMkLst>
            <pc:docMk/>
            <pc:sldMk cId="2078093033" sldId="305"/>
            <ac:spMk id="7" creationId="{F04C9B04-09F7-505A-D303-ACC40BBDE8C6}"/>
          </ac:spMkLst>
        </pc:spChg>
        <pc:spChg chg="add mod">
          <ac:chgData name="Tay Zhan Keith" userId="c2142f1051427aa6" providerId="LiveId" clId="{0103E415-F0E5-4C38-BD13-E70C07142734}" dt="2023-09-04T17:36:57.576" v="9155" actId="1076"/>
          <ac:spMkLst>
            <pc:docMk/>
            <pc:sldMk cId="2078093033" sldId="305"/>
            <ac:spMk id="8" creationId="{6FBA4418-D1E8-4ED4-0C30-9B1183AB681C}"/>
          </ac:spMkLst>
        </pc:spChg>
        <pc:spChg chg="add mod">
          <ac:chgData name="Tay Zhan Keith" userId="c2142f1051427aa6" providerId="LiveId" clId="{0103E415-F0E5-4C38-BD13-E70C07142734}" dt="2023-09-04T16:42:26.553" v="8688" actId="1037"/>
          <ac:spMkLst>
            <pc:docMk/>
            <pc:sldMk cId="2078093033" sldId="305"/>
            <ac:spMk id="9" creationId="{A7A27973-DEB2-29B6-1C1C-FDEF2721EC47}"/>
          </ac:spMkLst>
        </pc:spChg>
        <pc:spChg chg="add mod">
          <ac:chgData name="Tay Zhan Keith" userId="c2142f1051427aa6" providerId="LiveId" clId="{0103E415-F0E5-4C38-BD13-E70C07142734}" dt="2023-09-04T16:42:30.385" v="8690" actId="1076"/>
          <ac:spMkLst>
            <pc:docMk/>
            <pc:sldMk cId="2078093033" sldId="305"/>
            <ac:spMk id="10" creationId="{45538D19-7F04-0DF1-7B19-2770467942BA}"/>
          </ac:spMkLst>
        </pc:spChg>
        <pc:spChg chg="add mod">
          <ac:chgData name="Tay Zhan Keith" userId="c2142f1051427aa6" providerId="LiveId" clId="{0103E415-F0E5-4C38-BD13-E70C07142734}" dt="2023-09-04T16:42:50.142" v="8710" actId="1076"/>
          <ac:spMkLst>
            <pc:docMk/>
            <pc:sldMk cId="2078093033" sldId="305"/>
            <ac:spMk id="11" creationId="{6D016ED3-7996-6144-B4B2-E15E95EBFAF4}"/>
          </ac:spMkLst>
        </pc:spChg>
        <pc:picChg chg="add mod ord">
          <ac:chgData name="Tay Zhan Keith" userId="c2142f1051427aa6" providerId="LiveId" clId="{0103E415-F0E5-4C38-BD13-E70C07142734}" dt="2023-09-04T16:41:06.193" v="8668" actId="1076"/>
          <ac:picMkLst>
            <pc:docMk/>
            <pc:sldMk cId="2078093033" sldId="305"/>
            <ac:picMk id="5" creationId="{157B0A8D-94A5-74E9-1E61-5EF547A0134E}"/>
          </ac:picMkLst>
        </pc:picChg>
      </pc:sldChg>
      <pc:sldChg chg="addSp delSp modSp new mod modAnim">
        <pc:chgData name="Tay Zhan Keith" userId="c2142f1051427aa6" providerId="LiveId" clId="{0103E415-F0E5-4C38-BD13-E70C07142734}" dt="2023-09-05T12:53:35.158" v="11926"/>
        <pc:sldMkLst>
          <pc:docMk/>
          <pc:sldMk cId="2174054421" sldId="306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174054421" sldId="306"/>
            <ac:spMk id="2" creationId="{8B72DF25-B651-BB93-4505-5703C8BD6689}"/>
          </ac:spMkLst>
        </pc:spChg>
        <pc:spChg chg="del">
          <ac:chgData name="Tay Zhan Keith" userId="c2142f1051427aa6" providerId="LiveId" clId="{0103E415-F0E5-4C38-BD13-E70C07142734}" dt="2023-09-04T16:47:13.720" v="8738" actId="478"/>
          <ac:spMkLst>
            <pc:docMk/>
            <pc:sldMk cId="2174054421" sldId="306"/>
            <ac:spMk id="3" creationId="{16862841-AEF5-2973-E494-A06088BCA0E7}"/>
          </ac:spMkLst>
        </pc:spChg>
        <pc:spChg chg="add mod">
          <ac:chgData name="Tay Zhan Keith" userId="c2142f1051427aa6" providerId="LiveId" clId="{0103E415-F0E5-4C38-BD13-E70C07142734}" dt="2023-09-04T20:13:30.175" v="10844" actId="20577"/>
          <ac:spMkLst>
            <pc:docMk/>
            <pc:sldMk cId="2174054421" sldId="306"/>
            <ac:spMk id="9" creationId="{D749C393-6F32-7297-D37B-612EE55DB811}"/>
          </ac:spMkLst>
        </pc:spChg>
        <pc:spChg chg="add mod">
          <ac:chgData name="Tay Zhan Keith" userId="c2142f1051427aa6" providerId="LiveId" clId="{0103E415-F0E5-4C38-BD13-E70C07142734}" dt="2023-09-04T16:55:53.125" v="8946" actId="1076"/>
          <ac:spMkLst>
            <pc:docMk/>
            <pc:sldMk cId="2174054421" sldId="306"/>
            <ac:spMk id="11" creationId="{5D51D432-6E66-E858-9D74-ADD0F138D4F8}"/>
          </ac:spMkLst>
        </pc:spChg>
        <pc:spChg chg="add mod">
          <ac:chgData name="Tay Zhan Keith" userId="c2142f1051427aa6" providerId="LiveId" clId="{0103E415-F0E5-4C38-BD13-E70C07142734}" dt="2023-09-04T18:54:21.798" v="9999" actId="1076"/>
          <ac:spMkLst>
            <pc:docMk/>
            <pc:sldMk cId="2174054421" sldId="306"/>
            <ac:spMk id="15" creationId="{920B02F2-323D-7073-475D-17AF91B6D853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16" creationId="{BFF7BDFD-72DD-2014-F9E5-96165C455771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17" creationId="{D34C643C-7562-815F-B5A6-ED05BBDECB81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18" creationId="{0FD522A5-D96E-1C19-73F7-467F13BA4D53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19" creationId="{49869B88-1C51-D414-EFDE-1F7AE07583E0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20" creationId="{0D70684D-D175-81A7-3441-2A903D03E7A0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21" creationId="{15D5EDF6-5A0F-A405-6405-8BC3CFAD1208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22" creationId="{2748AE3D-96F1-B915-E54B-C160BF73CAA1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23" creationId="{50F580D4-02F5-83F3-9FC2-84FB5D177522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24" creationId="{D05476AC-A18D-FC42-5366-C4CBD913ECD8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25" creationId="{3137754D-374A-9656-153F-9CC05FB4F4D3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26" creationId="{20B4700D-7B09-1505-5DB2-24CF9954F417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27" creationId="{0F251BA9-82B6-42DA-F5C8-728A81447CD0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28" creationId="{A297078F-D947-D5BB-EBA9-B087D06AA6B1}"/>
          </ac:spMkLst>
        </pc:spChg>
        <pc:spChg chg="add del">
          <ac:chgData name="Tay Zhan Keith" userId="c2142f1051427aa6" providerId="LiveId" clId="{0103E415-F0E5-4C38-BD13-E70C07142734}" dt="2023-09-04T18:52:37.774" v="9935"/>
          <ac:spMkLst>
            <pc:docMk/>
            <pc:sldMk cId="2174054421" sldId="306"/>
            <ac:spMk id="29" creationId="{B6D49394-20F8-A2A8-64C3-F4AAED987B5E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30" creationId="{18FBD896-AF76-5E4B-DBF5-FDC4C367441D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31" creationId="{7BFDAD00-B2AC-B5C7-328D-80B965B0F9E9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32" creationId="{184E33B6-995C-4DC2-C6D6-7157A61FA097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33" creationId="{8B13210D-E1D4-8107-15B6-7E1D00B1D49E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34" creationId="{4B88D8D8-C155-BD27-21F1-A81C08D54A8A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35" creationId="{878DC383-733B-21B5-12B9-F7022AC7B0E8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36" creationId="{F3BE4EA1-5CF5-F237-7E06-151B00927152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37" creationId="{83B9631C-19C6-3022-37C5-5E289B677ADC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38" creationId="{8CD8EC78-B16E-964C-C2AC-E4800EDC4AC3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39" creationId="{856EA522-7D62-DA86-0664-535EE95E0A55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40" creationId="{9B73E594-F4D7-4654-0056-F5DA9EE7A807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41" creationId="{FB5295E8-8D6D-A252-BCFD-D2279FF458F3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42" creationId="{3003B44D-A9DC-9F5F-64FE-082496BE9504}"/>
          </ac:spMkLst>
        </pc:spChg>
        <pc:spChg chg="add del">
          <ac:chgData name="Tay Zhan Keith" userId="c2142f1051427aa6" providerId="LiveId" clId="{0103E415-F0E5-4C38-BD13-E70C07142734}" dt="2023-09-04T18:52:44.863" v="9945"/>
          <ac:spMkLst>
            <pc:docMk/>
            <pc:sldMk cId="2174054421" sldId="306"/>
            <ac:spMk id="43" creationId="{EE761450-329E-6731-BE5A-A8774A685563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44" creationId="{06E12BD6-4D57-BE8A-4534-C66C8250F3EF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45" creationId="{36605742-E4B6-0C00-FA7A-82DC66FF9F85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46" creationId="{672BC378-2E63-3B9D-450D-F5C4EE0B8B60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47" creationId="{24104F38-F4ED-3544-2525-A35DD7F902A1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48" creationId="{AD8228DD-68D8-3097-B452-1313AC307406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49" creationId="{897771E5-4FC3-2491-4958-E2941F3BC313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50" creationId="{4CCA3ABA-3F6F-A8F5-FA22-D8240EB9DF49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51" creationId="{08F142A1-40E4-5A8F-CB5B-EA384C290706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52" creationId="{4BB004B6-0C68-5C4E-7448-9FB6E03803DA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53" creationId="{AF1024AB-346F-C2FD-5D55-67F87F2C1CB7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54" creationId="{03FCE440-BEB5-D359-E155-E620D4F3984C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55" creationId="{CBC5A400-2339-33C0-8564-36B09AA484C2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56" creationId="{9A65C29E-0C1B-5B2C-C3F7-10FF3F4C02A0}"/>
          </ac:spMkLst>
        </pc:spChg>
        <pc:spChg chg="add del">
          <ac:chgData name="Tay Zhan Keith" userId="c2142f1051427aa6" providerId="LiveId" clId="{0103E415-F0E5-4C38-BD13-E70C07142734}" dt="2023-09-04T18:52:54.442" v="9947"/>
          <ac:spMkLst>
            <pc:docMk/>
            <pc:sldMk cId="2174054421" sldId="306"/>
            <ac:spMk id="57" creationId="{45BCAD84-38F5-8C43-2E0E-B384B7E43AA2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58" creationId="{D99FE700-B2B2-09D8-E207-E19A852F3FCA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59" creationId="{F25B56E0-E1C4-C515-5506-3E9BB156D148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60" creationId="{20FEE78F-E0D8-1BEE-45D1-2FBCF148CBEE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61" creationId="{7A169975-3551-9EB9-BC28-A45C686EEDAE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62" creationId="{5F2870D0-E17F-AB4B-5BF5-E0BE84E796FC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63" creationId="{783AB2B1-1EE9-9B7D-044D-AA3B12F8C5A9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64" creationId="{B867C2E1-1BBA-18B1-E9C6-6430EFDA4944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65" creationId="{DFA6239D-12A3-C482-60F9-A541F8DAB505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66" creationId="{CB85CC55-1052-27EB-CBCA-DF65752F3B49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67" creationId="{DC90104D-50CF-7A01-1144-6FBDF87FAA2F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68" creationId="{352208DE-408D-55B7-AC51-F73C6AA1C182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69" creationId="{DEFE6027-5F0E-5867-36B9-86987ECEB521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70" creationId="{B729D3AE-860B-3C56-5BCF-710DECF10154}"/>
          </ac:spMkLst>
        </pc:spChg>
        <pc:spChg chg="add del">
          <ac:chgData name="Tay Zhan Keith" userId="c2142f1051427aa6" providerId="LiveId" clId="{0103E415-F0E5-4C38-BD13-E70C07142734}" dt="2023-09-04T18:52:57.793" v="9949"/>
          <ac:spMkLst>
            <pc:docMk/>
            <pc:sldMk cId="2174054421" sldId="306"/>
            <ac:spMk id="71" creationId="{80FEE473-660C-7A80-2D1F-F1059E34A922}"/>
          </ac:spMkLst>
        </pc:spChg>
        <pc:spChg chg="add del mod">
          <ac:chgData name="Tay Zhan Keith" userId="c2142f1051427aa6" providerId="LiveId" clId="{0103E415-F0E5-4C38-BD13-E70C07142734}" dt="2023-09-04T18:54:12.522" v="9997"/>
          <ac:spMkLst>
            <pc:docMk/>
            <pc:sldMk cId="2174054421" sldId="306"/>
            <ac:spMk id="73" creationId="{32C28B54-27E3-19D5-8482-9952057FEC23}"/>
          </ac:spMkLst>
        </pc:spChg>
        <pc:spChg chg="add mod">
          <ac:chgData name="Tay Zhan Keith" userId="c2142f1051427aa6" providerId="LiveId" clId="{0103E415-F0E5-4C38-BD13-E70C07142734}" dt="2023-09-04T18:54:11.075" v="9995" actId="20577"/>
          <ac:spMkLst>
            <pc:docMk/>
            <pc:sldMk cId="2174054421" sldId="306"/>
            <ac:spMk id="74" creationId="{3AF23445-B247-4EE2-390C-2010EBD33974}"/>
          </ac:spMkLst>
        </pc:spChg>
        <pc:picChg chg="add mod ord">
          <ac:chgData name="Tay Zhan Keith" userId="c2142f1051427aa6" providerId="LiveId" clId="{0103E415-F0E5-4C38-BD13-E70C07142734}" dt="2023-09-04T18:28:38.976" v="9486" actId="1035"/>
          <ac:picMkLst>
            <pc:docMk/>
            <pc:sldMk cId="2174054421" sldId="306"/>
            <ac:picMk id="5" creationId="{34AD7D70-7565-CBBE-DAA4-DD1570AA9A5E}"/>
          </ac:picMkLst>
        </pc:picChg>
        <pc:cxnChg chg="add mod">
          <ac:chgData name="Tay Zhan Keith" userId="c2142f1051427aa6" providerId="LiveId" clId="{0103E415-F0E5-4C38-BD13-E70C07142734}" dt="2023-09-04T16:55:25.154" v="8937" actId="1076"/>
          <ac:cxnSpMkLst>
            <pc:docMk/>
            <pc:sldMk cId="2174054421" sldId="306"/>
            <ac:cxnSpMk id="6" creationId="{E2870B48-7C03-05C6-C8B7-E7868E7FC3A5}"/>
          </ac:cxnSpMkLst>
        </pc:cxnChg>
        <pc:cxnChg chg="add mod">
          <ac:chgData name="Tay Zhan Keith" userId="c2142f1051427aa6" providerId="LiveId" clId="{0103E415-F0E5-4C38-BD13-E70C07142734}" dt="2023-09-04T18:54:48.043" v="10002" actId="14100"/>
          <ac:cxnSpMkLst>
            <pc:docMk/>
            <pc:sldMk cId="2174054421" sldId="306"/>
            <ac:cxnSpMk id="12" creationId="{0A5BA035-A908-4D8F-12FE-B6EFFF6351CC}"/>
          </ac:cxnSpMkLst>
        </pc:cxnChg>
      </pc:sldChg>
      <pc:sldChg chg="new del">
        <pc:chgData name="Tay Zhan Keith" userId="c2142f1051427aa6" providerId="LiveId" clId="{0103E415-F0E5-4C38-BD13-E70C07142734}" dt="2023-09-04T16:51:08.945" v="8765" actId="680"/>
        <pc:sldMkLst>
          <pc:docMk/>
          <pc:sldMk cId="1189779484" sldId="307"/>
        </pc:sldMkLst>
      </pc:sldChg>
      <pc:sldChg chg="addSp delSp modSp add mod modShow">
        <pc:chgData name="Tay Zhan Keith" userId="c2142f1051427aa6" providerId="LiveId" clId="{0103E415-F0E5-4C38-BD13-E70C07142734}" dt="2023-09-05T12:53:35.158" v="11926"/>
        <pc:sldMkLst>
          <pc:docMk/>
          <pc:sldMk cId="4254836426" sldId="307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4254836426" sldId="307"/>
            <ac:spMk id="2" creationId="{4458CEAA-AEA8-0307-5625-7928634C2CC1}"/>
          </ac:spMkLst>
        </pc:spChg>
        <pc:spChg chg="add del mod">
          <ac:chgData name="Tay Zhan Keith" userId="c2142f1051427aa6" providerId="LiveId" clId="{0103E415-F0E5-4C38-BD13-E70C07142734}" dt="2023-09-04T19:11:44.079" v="10006" actId="21"/>
          <ac:spMkLst>
            <pc:docMk/>
            <pc:sldMk cId="4254836426" sldId="307"/>
            <ac:spMk id="3" creationId="{4DB3D2C5-40B8-E0F9-C6E7-C4409FD5D4CE}"/>
          </ac:spMkLst>
        </pc:spChg>
        <pc:grpChg chg="del mod">
          <ac:chgData name="Tay Zhan Keith" userId="c2142f1051427aa6" providerId="LiveId" clId="{0103E415-F0E5-4C38-BD13-E70C07142734}" dt="2023-09-04T18:29:11.840" v="9490" actId="478"/>
          <ac:grpSpMkLst>
            <pc:docMk/>
            <pc:sldMk cId="4254836426" sldId="307"/>
            <ac:grpSpMk id="20" creationId="{BE9A3858-F4AF-7156-6371-6FC345E2EC9A}"/>
          </ac:grpSpMkLst>
        </pc:grpChg>
        <pc:picChg chg="add mod">
          <ac:chgData name="Tay Zhan Keith" userId="c2142f1051427aa6" providerId="LiveId" clId="{0103E415-F0E5-4C38-BD13-E70C07142734}" dt="2023-09-04T19:19:15.167" v="10154" actId="14100"/>
          <ac:picMkLst>
            <pc:docMk/>
            <pc:sldMk cId="4254836426" sldId="307"/>
            <ac:picMk id="5" creationId="{1EAD9915-4313-85B4-73A4-6BB3C6372E12}"/>
          </ac:picMkLst>
        </pc:picChg>
        <pc:picChg chg="add mod">
          <ac:chgData name="Tay Zhan Keith" userId="c2142f1051427aa6" providerId="LiveId" clId="{0103E415-F0E5-4C38-BD13-E70C07142734}" dt="2023-09-04T19:19:15.167" v="10154" actId="14100"/>
          <ac:picMkLst>
            <pc:docMk/>
            <pc:sldMk cId="4254836426" sldId="307"/>
            <ac:picMk id="6" creationId="{0045974E-9A32-7A29-5E90-233F5EDBD0B0}"/>
          </ac:picMkLst>
        </pc:picChg>
        <pc:picChg chg="del">
          <ac:chgData name="Tay Zhan Keith" userId="c2142f1051427aa6" providerId="LiveId" clId="{0103E415-F0E5-4C38-BD13-E70C07142734}" dt="2023-09-04T19:18:35.978" v="10144" actId="21"/>
          <ac:picMkLst>
            <pc:docMk/>
            <pc:sldMk cId="4254836426" sldId="307"/>
            <ac:picMk id="25" creationId="{18B10E54-99F5-401E-6A13-4D566DD5B187}"/>
          </ac:picMkLst>
        </pc:picChg>
        <pc:picChg chg="del">
          <ac:chgData name="Tay Zhan Keith" userId="c2142f1051427aa6" providerId="LiveId" clId="{0103E415-F0E5-4C38-BD13-E70C07142734}" dt="2023-09-04T19:18:35.978" v="10144" actId="21"/>
          <ac:picMkLst>
            <pc:docMk/>
            <pc:sldMk cId="4254836426" sldId="307"/>
            <ac:picMk id="29" creationId="{85A15B0B-A410-AC31-D15F-DA2446DC3887}"/>
          </ac:picMkLst>
        </pc:picChg>
        <pc:picChg chg="mod">
          <ac:chgData name="Tay Zhan Keith" userId="c2142f1051427aa6" providerId="LiveId" clId="{0103E415-F0E5-4C38-BD13-E70C07142734}" dt="2023-09-04T19:19:15.167" v="10154" actId="14100"/>
          <ac:picMkLst>
            <pc:docMk/>
            <pc:sldMk cId="4254836426" sldId="307"/>
            <ac:picMk id="51" creationId="{3E056B5C-CC78-69F8-EA64-4BEF8E0192D9}"/>
          </ac:picMkLst>
        </pc:picChg>
        <pc:picChg chg="mod">
          <ac:chgData name="Tay Zhan Keith" userId="c2142f1051427aa6" providerId="LiveId" clId="{0103E415-F0E5-4C38-BD13-E70C07142734}" dt="2023-09-04T19:19:15.167" v="10154" actId="14100"/>
          <ac:picMkLst>
            <pc:docMk/>
            <pc:sldMk cId="4254836426" sldId="307"/>
            <ac:picMk id="53" creationId="{E8F1D84D-70F8-6531-37A8-600F1103F6C3}"/>
          </ac:picMkLst>
        </pc:picChg>
      </pc:sldChg>
      <pc:sldChg chg="addSp delSp modSp new mod">
        <pc:chgData name="Tay Zhan Keith" userId="c2142f1051427aa6" providerId="LiveId" clId="{0103E415-F0E5-4C38-BD13-E70C07142734}" dt="2023-09-05T12:53:35.158" v="11926"/>
        <pc:sldMkLst>
          <pc:docMk/>
          <pc:sldMk cId="2257374811" sldId="308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257374811" sldId="308"/>
            <ac:spMk id="2" creationId="{A5D33F87-1211-F3BA-7BD5-D5D16B371FD5}"/>
          </ac:spMkLst>
        </pc:spChg>
        <pc:spChg chg="del">
          <ac:chgData name="Tay Zhan Keith" userId="c2142f1051427aa6" providerId="LiveId" clId="{0103E415-F0E5-4C38-BD13-E70C07142734}" dt="2023-09-04T18:25:44.564" v="9365" actId="478"/>
          <ac:spMkLst>
            <pc:docMk/>
            <pc:sldMk cId="2257374811" sldId="308"/>
            <ac:spMk id="3" creationId="{54FF1C84-AE7B-76F1-22F9-21C8B57BA4A7}"/>
          </ac:spMkLst>
        </pc:spChg>
        <pc:spChg chg="add mod">
          <ac:chgData name="Tay Zhan Keith" userId="c2142f1051427aa6" providerId="LiveId" clId="{0103E415-F0E5-4C38-BD13-E70C07142734}" dt="2023-09-04T18:27:47.647" v="9472" actId="1076"/>
          <ac:spMkLst>
            <pc:docMk/>
            <pc:sldMk cId="2257374811" sldId="308"/>
            <ac:spMk id="6" creationId="{C0274AA3-4AAB-1D63-C31A-BF228D929A2A}"/>
          </ac:spMkLst>
        </pc:spChg>
        <pc:picChg chg="add mod ord">
          <ac:chgData name="Tay Zhan Keith" userId="c2142f1051427aa6" providerId="LiveId" clId="{0103E415-F0E5-4C38-BD13-E70C07142734}" dt="2023-09-04T18:28:20.751" v="9473" actId="1076"/>
          <ac:picMkLst>
            <pc:docMk/>
            <pc:sldMk cId="2257374811" sldId="308"/>
            <ac:picMk id="5" creationId="{451D1C14-79F2-8E80-C695-F0E4E1FAA25E}"/>
          </ac:picMkLst>
        </pc:picChg>
      </pc:sldChg>
      <pc:sldChg chg="addSp delSp modSp new mod modAnim">
        <pc:chgData name="Tay Zhan Keith" userId="c2142f1051427aa6" providerId="LiveId" clId="{0103E415-F0E5-4C38-BD13-E70C07142734}" dt="2023-09-05T12:53:35.158" v="11926"/>
        <pc:sldMkLst>
          <pc:docMk/>
          <pc:sldMk cId="1657388106" sldId="309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1657388106" sldId="309"/>
            <ac:spMk id="2" creationId="{84DB2D33-8ED9-69C9-A86B-597132C301AA}"/>
          </ac:spMkLst>
        </pc:spChg>
        <pc:spChg chg="del">
          <ac:chgData name="Tay Zhan Keith" userId="c2142f1051427aa6" providerId="LiveId" clId="{0103E415-F0E5-4C38-BD13-E70C07142734}" dt="2023-09-04T18:31:31.607" v="9536" actId="478"/>
          <ac:spMkLst>
            <pc:docMk/>
            <pc:sldMk cId="1657388106" sldId="309"/>
            <ac:spMk id="3" creationId="{8B56C513-31AE-7F25-CB48-D05D41827B20}"/>
          </ac:spMkLst>
        </pc:spChg>
        <pc:spChg chg="add del">
          <ac:chgData name="Tay Zhan Keith" userId="c2142f1051427aa6" providerId="LiveId" clId="{0103E415-F0E5-4C38-BD13-E70C07142734}" dt="2023-09-04T18:34:42.889" v="9555" actId="11529"/>
          <ac:spMkLst>
            <pc:docMk/>
            <pc:sldMk cId="1657388106" sldId="309"/>
            <ac:spMk id="6" creationId="{1B7B8159-5B87-A4DC-9731-B93348E8EF2A}"/>
          </ac:spMkLst>
        </pc:spChg>
        <pc:spChg chg="add mod">
          <ac:chgData name="Tay Zhan Keith" userId="c2142f1051427aa6" providerId="LiveId" clId="{0103E415-F0E5-4C38-BD13-E70C07142734}" dt="2023-09-04T18:36:00.311" v="9579" actId="1038"/>
          <ac:spMkLst>
            <pc:docMk/>
            <pc:sldMk cId="1657388106" sldId="309"/>
            <ac:spMk id="7" creationId="{619CBC1C-DA3A-F35E-830D-07E1BCFA83EC}"/>
          </ac:spMkLst>
        </pc:spChg>
        <pc:spChg chg="add mod">
          <ac:chgData name="Tay Zhan Keith" userId="c2142f1051427aa6" providerId="LiveId" clId="{0103E415-F0E5-4C38-BD13-E70C07142734}" dt="2023-09-04T18:36:02.847" v="9580" actId="1038"/>
          <ac:spMkLst>
            <pc:docMk/>
            <pc:sldMk cId="1657388106" sldId="309"/>
            <ac:spMk id="8" creationId="{352603D5-7BA5-4B4D-4CDA-2413392082E5}"/>
          </ac:spMkLst>
        </pc:spChg>
        <pc:spChg chg="add mod">
          <ac:chgData name="Tay Zhan Keith" userId="c2142f1051427aa6" providerId="LiveId" clId="{0103E415-F0E5-4C38-BD13-E70C07142734}" dt="2023-09-04T18:35:12.335" v="9560" actId="1076"/>
          <ac:spMkLst>
            <pc:docMk/>
            <pc:sldMk cId="1657388106" sldId="309"/>
            <ac:spMk id="9" creationId="{82CB536C-DD30-A667-FD0B-1E162A910E3C}"/>
          </ac:spMkLst>
        </pc:spChg>
        <pc:spChg chg="add mod">
          <ac:chgData name="Tay Zhan Keith" userId="c2142f1051427aa6" providerId="LiveId" clId="{0103E415-F0E5-4C38-BD13-E70C07142734}" dt="2023-09-04T18:36:20.887" v="9585" actId="1038"/>
          <ac:spMkLst>
            <pc:docMk/>
            <pc:sldMk cId="1657388106" sldId="309"/>
            <ac:spMk id="10" creationId="{56D6AFA0-F954-BCC3-7F93-7704BA85D504}"/>
          </ac:spMkLst>
        </pc:spChg>
        <pc:spChg chg="add mod">
          <ac:chgData name="Tay Zhan Keith" userId="c2142f1051427aa6" providerId="LiveId" clId="{0103E415-F0E5-4C38-BD13-E70C07142734}" dt="2023-09-04T18:36:28.111" v="9587" actId="1076"/>
          <ac:spMkLst>
            <pc:docMk/>
            <pc:sldMk cId="1657388106" sldId="309"/>
            <ac:spMk id="11" creationId="{C8CCF848-3550-DB2D-BEE3-296894124532}"/>
          </ac:spMkLst>
        </pc:spChg>
        <pc:spChg chg="add mod">
          <ac:chgData name="Tay Zhan Keith" userId="c2142f1051427aa6" providerId="LiveId" clId="{0103E415-F0E5-4C38-BD13-E70C07142734}" dt="2023-09-04T18:36:35.620" v="9591" actId="1038"/>
          <ac:spMkLst>
            <pc:docMk/>
            <pc:sldMk cId="1657388106" sldId="309"/>
            <ac:spMk id="12" creationId="{3AEAA09C-D273-29AC-6DFF-D5EDB0E21667}"/>
          </ac:spMkLst>
        </pc:spChg>
        <pc:spChg chg="add mod">
          <ac:chgData name="Tay Zhan Keith" userId="c2142f1051427aa6" providerId="LiveId" clId="{0103E415-F0E5-4C38-BD13-E70C07142734}" dt="2023-09-04T18:44:08.265" v="9815" actId="20577"/>
          <ac:spMkLst>
            <pc:docMk/>
            <pc:sldMk cId="1657388106" sldId="309"/>
            <ac:spMk id="13" creationId="{349498F8-C1EA-F4C8-3821-9FE39F7A90C1}"/>
          </ac:spMkLst>
        </pc:spChg>
        <pc:picChg chg="add mod ord">
          <ac:chgData name="Tay Zhan Keith" userId="c2142f1051427aa6" providerId="LiveId" clId="{0103E415-F0E5-4C38-BD13-E70C07142734}" dt="2023-09-04T18:32:03.317" v="9542" actId="1076"/>
          <ac:picMkLst>
            <pc:docMk/>
            <pc:sldMk cId="1657388106" sldId="309"/>
            <ac:picMk id="5" creationId="{1FBC945B-D479-8D48-F9DB-8D48C882D9AC}"/>
          </ac:picMkLst>
        </pc:picChg>
      </pc:sldChg>
      <pc:sldChg chg="addSp delSp modSp new mod delAnim modAnim">
        <pc:chgData name="Tay Zhan Keith" userId="c2142f1051427aa6" providerId="LiveId" clId="{0103E415-F0E5-4C38-BD13-E70C07142734}" dt="2023-09-05T12:53:35.158" v="11926"/>
        <pc:sldMkLst>
          <pc:docMk/>
          <pc:sldMk cId="3213264638" sldId="310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3213264638" sldId="310"/>
            <ac:spMk id="2" creationId="{9F57701B-4819-5E45-9E60-93FF54621864}"/>
          </ac:spMkLst>
        </pc:spChg>
        <pc:spChg chg="del">
          <ac:chgData name="Tay Zhan Keith" userId="c2142f1051427aa6" providerId="LiveId" clId="{0103E415-F0E5-4C38-BD13-E70C07142734}" dt="2023-09-04T18:33:12.264" v="9550" actId="478"/>
          <ac:spMkLst>
            <pc:docMk/>
            <pc:sldMk cId="3213264638" sldId="310"/>
            <ac:spMk id="3" creationId="{41FC9F20-23C1-0B53-F91C-63D70352C77B}"/>
          </ac:spMkLst>
        </pc:spChg>
        <pc:spChg chg="add mod">
          <ac:chgData name="Tay Zhan Keith" userId="c2142f1051427aa6" providerId="LiveId" clId="{0103E415-F0E5-4C38-BD13-E70C07142734}" dt="2023-09-05T12:53:35.158" v="11926"/>
          <ac:spMkLst>
            <pc:docMk/>
            <pc:sldMk cId="3213264638" sldId="310"/>
            <ac:spMk id="4" creationId="{0B27645E-3002-DE72-7FCE-59F2B861C384}"/>
          </ac:spMkLst>
        </pc:spChg>
        <pc:spChg chg="add mod">
          <ac:chgData name="Tay Zhan Keith" userId="c2142f1051427aa6" providerId="LiveId" clId="{0103E415-F0E5-4C38-BD13-E70C07142734}" dt="2023-09-04T18:34:49.353" v="9557" actId="207"/>
          <ac:spMkLst>
            <pc:docMk/>
            <pc:sldMk cId="3213264638" sldId="310"/>
            <ac:spMk id="5" creationId="{D5B9D05D-D865-FF29-7CBC-9C2AB3E6C321}"/>
          </ac:spMkLst>
        </pc:spChg>
        <pc:spChg chg="add del mod">
          <ac:chgData name="Tay Zhan Keith" userId="c2142f1051427aa6" providerId="LiveId" clId="{0103E415-F0E5-4C38-BD13-E70C07142734}" dt="2023-09-04T18:37:56.618" v="9602" actId="478"/>
          <ac:spMkLst>
            <pc:docMk/>
            <pc:sldMk cId="3213264638" sldId="310"/>
            <ac:spMk id="6" creationId="{75D41CD3-D944-DBA1-9511-25DA9F347B11}"/>
          </ac:spMkLst>
        </pc:spChg>
        <pc:spChg chg="add mod">
          <ac:chgData name="Tay Zhan Keith" userId="c2142f1051427aa6" providerId="LiveId" clId="{0103E415-F0E5-4C38-BD13-E70C07142734}" dt="2023-09-04T18:39:32.107" v="9663" actId="1076"/>
          <ac:spMkLst>
            <pc:docMk/>
            <pc:sldMk cId="3213264638" sldId="310"/>
            <ac:spMk id="7" creationId="{8EFAE12B-8AA3-46BD-2D50-3CE75312F569}"/>
          </ac:spMkLst>
        </pc:spChg>
        <pc:spChg chg="add mod">
          <ac:chgData name="Tay Zhan Keith" userId="c2142f1051427aa6" providerId="LiveId" clId="{0103E415-F0E5-4C38-BD13-E70C07142734}" dt="2023-09-04T18:39:28.273" v="9662" actId="1076"/>
          <ac:spMkLst>
            <pc:docMk/>
            <pc:sldMk cId="3213264638" sldId="310"/>
            <ac:spMk id="8" creationId="{BAAA5ACE-840D-121A-9941-60FDDC2F2E03}"/>
          </ac:spMkLst>
        </pc:spChg>
        <pc:spChg chg="add mod">
          <ac:chgData name="Tay Zhan Keith" userId="c2142f1051427aa6" providerId="LiveId" clId="{0103E415-F0E5-4C38-BD13-E70C07142734}" dt="2023-09-04T18:39:22.054" v="9661" actId="1076"/>
          <ac:spMkLst>
            <pc:docMk/>
            <pc:sldMk cId="3213264638" sldId="310"/>
            <ac:spMk id="9" creationId="{93A48B54-5E3C-FDF6-6529-1D35971ABCAD}"/>
          </ac:spMkLst>
        </pc:spChg>
        <pc:spChg chg="add mod">
          <ac:chgData name="Tay Zhan Keith" userId="c2142f1051427aa6" providerId="LiveId" clId="{0103E415-F0E5-4C38-BD13-E70C07142734}" dt="2023-09-04T18:39:14.848" v="9660" actId="1076"/>
          <ac:spMkLst>
            <pc:docMk/>
            <pc:sldMk cId="3213264638" sldId="310"/>
            <ac:spMk id="10" creationId="{E4F2E8F7-90C0-ED47-845A-13C952FE7AFF}"/>
          </ac:spMkLst>
        </pc:spChg>
        <pc:spChg chg="add mod">
          <ac:chgData name="Tay Zhan Keith" userId="c2142f1051427aa6" providerId="LiveId" clId="{0103E415-F0E5-4C38-BD13-E70C07142734}" dt="2023-09-04T18:39:35.471" v="9664" actId="1076"/>
          <ac:spMkLst>
            <pc:docMk/>
            <pc:sldMk cId="3213264638" sldId="310"/>
            <ac:spMk id="11" creationId="{C29B7FBB-C21E-A65A-84E6-0F19FB05C851}"/>
          </ac:spMkLst>
        </pc:spChg>
        <pc:spChg chg="add mod">
          <ac:chgData name="Tay Zhan Keith" userId="c2142f1051427aa6" providerId="LiveId" clId="{0103E415-F0E5-4C38-BD13-E70C07142734}" dt="2023-09-04T18:39:41.064" v="9665" actId="1076"/>
          <ac:spMkLst>
            <pc:docMk/>
            <pc:sldMk cId="3213264638" sldId="310"/>
            <ac:spMk id="12" creationId="{6CB13C3C-4EBF-4F3C-E1D0-B2F7E0AFA1D4}"/>
          </ac:spMkLst>
        </pc:spChg>
        <pc:spChg chg="add del mod">
          <ac:chgData name="Tay Zhan Keith" userId="c2142f1051427aa6" providerId="LiveId" clId="{0103E415-F0E5-4C38-BD13-E70C07142734}" dt="2023-09-04T18:41:21.414" v="9762"/>
          <ac:spMkLst>
            <pc:docMk/>
            <pc:sldMk cId="3213264638" sldId="310"/>
            <ac:spMk id="13" creationId="{FBCC6AFA-EE50-DF7F-68A4-255C23096092}"/>
          </ac:spMkLst>
        </pc:spChg>
        <pc:spChg chg="add mod">
          <ac:chgData name="Tay Zhan Keith" userId="c2142f1051427aa6" providerId="LiveId" clId="{0103E415-F0E5-4C38-BD13-E70C07142734}" dt="2023-09-04T18:44:12.072" v="9816" actId="20577"/>
          <ac:spMkLst>
            <pc:docMk/>
            <pc:sldMk cId="3213264638" sldId="310"/>
            <ac:spMk id="14" creationId="{BC18EAFB-94BF-91F7-90EC-055C001E9504}"/>
          </ac:spMkLst>
        </pc:spChg>
        <pc:spChg chg="add mod">
          <ac:chgData name="Tay Zhan Keith" userId="c2142f1051427aa6" providerId="LiveId" clId="{0103E415-F0E5-4C38-BD13-E70C07142734}" dt="2023-09-04T19:17:32.785" v="10142" actId="20577"/>
          <ac:spMkLst>
            <pc:docMk/>
            <pc:sldMk cId="3213264638" sldId="310"/>
            <ac:spMk id="16" creationId="{BE98345C-E688-F8F6-3485-00995E37BFFB}"/>
          </ac:spMkLst>
        </pc:spChg>
      </pc:sldChg>
      <pc:sldChg chg="add del">
        <pc:chgData name="Tay Zhan Keith" userId="c2142f1051427aa6" providerId="LiveId" clId="{0103E415-F0E5-4C38-BD13-E70C07142734}" dt="2023-09-04T19:11:22.267" v="10005"/>
        <pc:sldMkLst>
          <pc:docMk/>
          <pc:sldMk cId="1967616653" sldId="311"/>
        </pc:sldMkLst>
      </pc:sldChg>
      <pc:sldChg chg="addSp delSp modSp new mod modAnim">
        <pc:chgData name="Tay Zhan Keith" userId="c2142f1051427aa6" providerId="LiveId" clId="{0103E415-F0E5-4C38-BD13-E70C07142734}" dt="2023-09-05T12:53:35.158" v="11926"/>
        <pc:sldMkLst>
          <pc:docMk/>
          <pc:sldMk cId="2846567119" sldId="311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2846567119" sldId="311"/>
            <ac:spMk id="2" creationId="{D217C2BB-5926-1310-1A1D-A17F7605ED97}"/>
          </ac:spMkLst>
        </pc:spChg>
        <pc:spChg chg="del">
          <ac:chgData name="Tay Zhan Keith" userId="c2142f1051427aa6" providerId="LiveId" clId="{0103E415-F0E5-4C38-BD13-E70C07142734}" dt="2023-09-04T19:13:35.603" v="10069" actId="478"/>
          <ac:spMkLst>
            <pc:docMk/>
            <pc:sldMk cId="2846567119" sldId="311"/>
            <ac:spMk id="3" creationId="{36269CCE-D492-670D-D4A6-61E637404B86}"/>
          </ac:spMkLst>
        </pc:spChg>
        <pc:spChg chg="add mod">
          <ac:chgData name="Tay Zhan Keith" userId="c2142f1051427aa6" providerId="LiveId" clId="{0103E415-F0E5-4C38-BD13-E70C07142734}" dt="2023-09-05T00:49:15.457" v="11427" actId="1038"/>
          <ac:spMkLst>
            <pc:docMk/>
            <pc:sldMk cId="2846567119" sldId="311"/>
            <ac:spMk id="3" creationId="{7E40ACC0-086E-887F-E982-490E2165727C}"/>
          </ac:spMkLst>
        </pc:spChg>
        <pc:spChg chg="add mod">
          <ac:chgData name="Tay Zhan Keith" userId="c2142f1051427aa6" providerId="LiveId" clId="{0103E415-F0E5-4C38-BD13-E70C07142734}" dt="2023-09-04T19:23:06.197" v="10229" actId="1076"/>
          <ac:spMkLst>
            <pc:docMk/>
            <pc:sldMk cId="2846567119" sldId="311"/>
            <ac:spMk id="12" creationId="{4A2C4C4D-BA2E-9D34-DDB9-D7ADEBEE5F00}"/>
          </ac:spMkLst>
        </pc:spChg>
        <pc:spChg chg="add mod">
          <ac:chgData name="Tay Zhan Keith" userId="c2142f1051427aa6" providerId="LiveId" clId="{0103E415-F0E5-4C38-BD13-E70C07142734}" dt="2023-09-04T19:23:06.197" v="10229" actId="1076"/>
          <ac:spMkLst>
            <pc:docMk/>
            <pc:sldMk cId="2846567119" sldId="311"/>
            <ac:spMk id="14" creationId="{5F9B30DF-0E7E-E1CE-1E4C-D476A9018FA4}"/>
          </ac:spMkLst>
        </pc:spChg>
        <pc:spChg chg="add mod">
          <ac:chgData name="Tay Zhan Keith" userId="c2142f1051427aa6" providerId="LiveId" clId="{0103E415-F0E5-4C38-BD13-E70C07142734}" dt="2023-09-04T19:23:06.197" v="10229" actId="1076"/>
          <ac:spMkLst>
            <pc:docMk/>
            <pc:sldMk cId="2846567119" sldId="311"/>
            <ac:spMk id="15" creationId="{AB8930C6-3A66-606F-2563-0D5FD65B5800}"/>
          </ac:spMkLst>
        </pc:spChg>
        <pc:spChg chg="add mod">
          <ac:chgData name="Tay Zhan Keith" userId="c2142f1051427aa6" providerId="LiveId" clId="{0103E415-F0E5-4C38-BD13-E70C07142734}" dt="2023-09-04T19:23:06.197" v="10229" actId="1076"/>
          <ac:spMkLst>
            <pc:docMk/>
            <pc:sldMk cId="2846567119" sldId="311"/>
            <ac:spMk id="16" creationId="{AC77E26E-7F0E-1367-1EC1-068EC4D7C2BF}"/>
          </ac:spMkLst>
        </pc:spChg>
        <pc:spChg chg="add mod">
          <ac:chgData name="Tay Zhan Keith" userId="c2142f1051427aa6" providerId="LiveId" clId="{0103E415-F0E5-4C38-BD13-E70C07142734}" dt="2023-09-04T19:23:06.197" v="10229" actId="1076"/>
          <ac:spMkLst>
            <pc:docMk/>
            <pc:sldMk cId="2846567119" sldId="311"/>
            <ac:spMk id="17" creationId="{820E3736-EB91-D26A-434F-4256286594E9}"/>
          </ac:spMkLst>
        </pc:spChg>
        <pc:spChg chg="add mod">
          <ac:chgData name="Tay Zhan Keith" userId="c2142f1051427aa6" providerId="LiveId" clId="{0103E415-F0E5-4C38-BD13-E70C07142734}" dt="2023-09-04T19:23:06.197" v="10229" actId="1076"/>
          <ac:spMkLst>
            <pc:docMk/>
            <pc:sldMk cId="2846567119" sldId="311"/>
            <ac:spMk id="18" creationId="{9A028647-9AA8-8164-8680-FC60C9624FEF}"/>
          </ac:spMkLst>
        </pc:spChg>
        <pc:spChg chg="add mod">
          <ac:chgData name="Tay Zhan Keith" userId="c2142f1051427aa6" providerId="LiveId" clId="{0103E415-F0E5-4C38-BD13-E70C07142734}" dt="2023-09-05T00:49:18.094" v="11435" actId="20577"/>
          <ac:spMkLst>
            <pc:docMk/>
            <pc:sldMk cId="2846567119" sldId="311"/>
            <ac:spMk id="19" creationId="{D65DE983-DF28-57FF-7A92-8A2C2DC914F8}"/>
          </ac:spMkLst>
        </pc:spChg>
        <pc:spChg chg="add del mod">
          <ac:chgData name="Tay Zhan Keith" userId="c2142f1051427aa6" providerId="LiveId" clId="{0103E415-F0E5-4C38-BD13-E70C07142734}" dt="2023-09-04T19:14:00.494" v="10078"/>
          <ac:spMkLst>
            <pc:docMk/>
            <pc:sldMk cId="2846567119" sldId="311"/>
            <ac:spMk id="20" creationId="{767CFF58-37CD-2442-4E66-A576BF1E7852}"/>
          </ac:spMkLst>
        </pc:spChg>
        <pc:spChg chg="add mod">
          <ac:chgData name="Tay Zhan Keith" userId="c2142f1051427aa6" providerId="LiveId" clId="{0103E415-F0E5-4C38-BD13-E70C07142734}" dt="2023-09-05T00:48:36.808" v="11399" actId="1076"/>
          <ac:spMkLst>
            <pc:docMk/>
            <pc:sldMk cId="2846567119" sldId="311"/>
            <ac:spMk id="20" creationId="{8503D520-7854-E7A4-F9AF-A04C4C15086A}"/>
          </ac:spMkLst>
        </pc:spChg>
        <pc:spChg chg="add mod">
          <ac:chgData name="Tay Zhan Keith" userId="c2142f1051427aa6" providerId="LiveId" clId="{0103E415-F0E5-4C38-BD13-E70C07142734}" dt="2023-09-05T00:48:59.860" v="11409" actId="20577"/>
          <ac:spMkLst>
            <pc:docMk/>
            <pc:sldMk cId="2846567119" sldId="311"/>
            <ac:spMk id="21" creationId="{67137AFF-F90A-1D66-65FC-2A133C14116F}"/>
          </ac:spMkLst>
        </pc:spChg>
        <pc:spChg chg="add mod">
          <ac:chgData name="Tay Zhan Keith" userId="c2142f1051427aa6" providerId="LiveId" clId="{0103E415-F0E5-4C38-BD13-E70C07142734}" dt="2023-09-04T19:22:53.257" v="10228" actId="20577"/>
          <ac:spMkLst>
            <pc:docMk/>
            <pc:sldMk cId="2846567119" sldId="311"/>
            <ac:spMk id="39" creationId="{88C8F4D1-7646-4A68-E47E-6947DA32137B}"/>
          </ac:spMkLst>
        </pc:spChg>
        <pc:spChg chg="add mod">
          <ac:chgData name="Tay Zhan Keith" userId="c2142f1051427aa6" providerId="LiveId" clId="{0103E415-F0E5-4C38-BD13-E70C07142734}" dt="2023-09-04T19:22:34.078" v="10209" actId="20577"/>
          <ac:spMkLst>
            <pc:docMk/>
            <pc:sldMk cId="2846567119" sldId="311"/>
            <ac:spMk id="40" creationId="{BD34C81B-7ED6-EB81-00AA-AF7A7F92F896}"/>
          </ac:spMkLst>
        </pc:spChg>
        <pc:spChg chg="add del mod">
          <ac:chgData name="Tay Zhan Keith" userId="c2142f1051427aa6" providerId="LiveId" clId="{0103E415-F0E5-4C38-BD13-E70C07142734}" dt="2023-09-04T19:23:31.725" v="10234" actId="478"/>
          <ac:spMkLst>
            <pc:docMk/>
            <pc:sldMk cId="2846567119" sldId="311"/>
            <ac:spMk id="41" creationId="{76D95CAD-EBE9-E566-D6E8-008324B001B6}"/>
          </ac:spMkLst>
        </pc:spChg>
        <pc:spChg chg="add mod">
          <ac:chgData name="Tay Zhan Keith" userId="c2142f1051427aa6" providerId="LiveId" clId="{0103E415-F0E5-4C38-BD13-E70C07142734}" dt="2023-09-04T19:24:47.169" v="10249" actId="14100"/>
          <ac:spMkLst>
            <pc:docMk/>
            <pc:sldMk cId="2846567119" sldId="311"/>
            <ac:spMk id="42" creationId="{42E89CFF-D724-13F1-C4A5-9F046048F275}"/>
          </ac:spMkLst>
        </pc:spChg>
        <pc:spChg chg="add mod">
          <ac:chgData name="Tay Zhan Keith" userId="c2142f1051427aa6" providerId="LiveId" clId="{0103E415-F0E5-4C38-BD13-E70C07142734}" dt="2023-09-04T19:24:53.176" v="10256" actId="1036"/>
          <ac:spMkLst>
            <pc:docMk/>
            <pc:sldMk cId="2846567119" sldId="311"/>
            <ac:spMk id="43" creationId="{582EABBF-727A-2FA2-8D34-DEF6DBBF5823}"/>
          </ac:spMkLst>
        </pc:spChg>
        <pc:spChg chg="add del mod">
          <ac:chgData name="Tay Zhan Keith" userId="c2142f1051427aa6" providerId="LiveId" clId="{0103E415-F0E5-4C38-BD13-E70C07142734}" dt="2023-09-04T19:27:28.804" v="10271"/>
          <ac:spMkLst>
            <pc:docMk/>
            <pc:sldMk cId="2846567119" sldId="311"/>
            <ac:spMk id="47" creationId="{F352B7CF-26B3-D812-D2A1-639BEB10F178}"/>
          </ac:spMkLst>
        </pc:spChg>
        <pc:spChg chg="add del mod">
          <ac:chgData name="Tay Zhan Keith" userId="c2142f1051427aa6" providerId="LiveId" clId="{0103E415-F0E5-4C38-BD13-E70C07142734}" dt="2023-09-04T19:27:25.649" v="10269"/>
          <ac:spMkLst>
            <pc:docMk/>
            <pc:sldMk cId="2846567119" sldId="311"/>
            <ac:spMk id="48" creationId="{D3315B31-721D-22F6-39DE-5819FF575C91}"/>
          </ac:spMkLst>
        </pc:spChg>
        <pc:spChg chg="add mod">
          <ac:chgData name="Tay Zhan Keith" userId="c2142f1051427aa6" providerId="LiveId" clId="{0103E415-F0E5-4C38-BD13-E70C07142734}" dt="2023-09-04T19:35:49.372" v="10351" actId="1076"/>
          <ac:spMkLst>
            <pc:docMk/>
            <pc:sldMk cId="2846567119" sldId="311"/>
            <ac:spMk id="49" creationId="{C4CFF0D4-820D-A275-D85F-421C8C6F68D4}"/>
          </ac:spMkLst>
        </pc:spChg>
        <pc:spChg chg="add mod">
          <ac:chgData name="Tay Zhan Keith" userId="c2142f1051427aa6" providerId="LiveId" clId="{0103E415-F0E5-4C38-BD13-E70C07142734}" dt="2023-09-04T19:36:23.164" v="10353" actId="1076"/>
          <ac:spMkLst>
            <pc:docMk/>
            <pc:sldMk cId="2846567119" sldId="311"/>
            <ac:spMk id="50" creationId="{4FF50285-2164-7D38-5A71-69A3A107DE15}"/>
          </ac:spMkLst>
        </pc:spChg>
        <pc:spChg chg="add mod">
          <ac:chgData name="Tay Zhan Keith" userId="c2142f1051427aa6" providerId="LiveId" clId="{0103E415-F0E5-4C38-BD13-E70C07142734}" dt="2023-09-04T19:36:40.721" v="10362" actId="1076"/>
          <ac:spMkLst>
            <pc:docMk/>
            <pc:sldMk cId="2846567119" sldId="311"/>
            <ac:spMk id="51" creationId="{3A54773F-9381-649B-0DC3-7D55C7784910}"/>
          </ac:spMkLst>
        </pc:spChg>
        <pc:spChg chg="add mod">
          <ac:chgData name="Tay Zhan Keith" userId="c2142f1051427aa6" providerId="LiveId" clId="{0103E415-F0E5-4C38-BD13-E70C07142734}" dt="2023-09-04T19:36:50.326" v="10366" actId="20577"/>
          <ac:spMkLst>
            <pc:docMk/>
            <pc:sldMk cId="2846567119" sldId="311"/>
            <ac:spMk id="52" creationId="{019BEA0E-EF39-987D-EFD1-DA2E33BD35F1}"/>
          </ac:spMkLst>
        </pc:spChg>
        <pc:spChg chg="add mod">
          <ac:chgData name="Tay Zhan Keith" userId="c2142f1051427aa6" providerId="LiveId" clId="{0103E415-F0E5-4C38-BD13-E70C07142734}" dt="2023-09-04T19:39:20.645" v="10446" actId="20577"/>
          <ac:spMkLst>
            <pc:docMk/>
            <pc:sldMk cId="2846567119" sldId="311"/>
            <ac:spMk id="53" creationId="{3ABC27C2-B2FA-9A02-EE45-6DE3ECA4A15D}"/>
          </ac:spMkLst>
        </pc:spChg>
        <pc:grpChg chg="add mod">
          <ac:chgData name="Tay Zhan Keith" userId="c2142f1051427aa6" providerId="LiveId" clId="{0103E415-F0E5-4C38-BD13-E70C07142734}" dt="2023-09-05T00:42:23.014" v="11390" actId="1076"/>
          <ac:grpSpMkLst>
            <pc:docMk/>
            <pc:sldMk cId="2846567119" sldId="311"/>
            <ac:grpSpMk id="4" creationId="{859E1AB5-63FA-6B7E-0CCA-6F8060F3DC7F}"/>
          </ac:grpSpMkLst>
        </pc:grpChg>
        <pc:grpChg chg="add mod">
          <ac:chgData name="Tay Zhan Keith" userId="c2142f1051427aa6" providerId="LiveId" clId="{0103E415-F0E5-4C38-BD13-E70C07142734}" dt="2023-09-04T19:23:06.197" v="10229" actId="1076"/>
          <ac:grpSpMkLst>
            <pc:docMk/>
            <pc:sldMk cId="2846567119" sldId="311"/>
            <ac:grpSpMk id="9" creationId="{1D689327-9E23-0BB6-C2A6-1F473692D58D}"/>
          </ac:grpSpMkLst>
        </pc:grpChg>
        <pc:picChg chg="mod">
          <ac:chgData name="Tay Zhan Keith" userId="c2142f1051427aa6" providerId="LiveId" clId="{0103E415-F0E5-4C38-BD13-E70C07142734}" dt="2023-09-04T19:13:42.345" v="10071"/>
          <ac:picMkLst>
            <pc:docMk/>
            <pc:sldMk cId="2846567119" sldId="311"/>
            <ac:picMk id="5" creationId="{6064C001-8453-4855-EA4C-4C076D2FFB73}"/>
          </ac:picMkLst>
        </pc:picChg>
        <pc:picChg chg="mod">
          <ac:chgData name="Tay Zhan Keith" userId="c2142f1051427aa6" providerId="LiveId" clId="{0103E415-F0E5-4C38-BD13-E70C07142734}" dt="2023-09-04T19:13:42.345" v="10071"/>
          <ac:picMkLst>
            <pc:docMk/>
            <pc:sldMk cId="2846567119" sldId="311"/>
            <ac:picMk id="6" creationId="{BBC84F09-6E4F-D61C-57EB-6A898A5518F7}"/>
          </ac:picMkLst>
        </pc:picChg>
        <pc:picChg chg="mod">
          <ac:chgData name="Tay Zhan Keith" userId="c2142f1051427aa6" providerId="LiveId" clId="{0103E415-F0E5-4C38-BD13-E70C07142734}" dt="2023-09-04T19:13:42.345" v="10071"/>
          <ac:picMkLst>
            <pc:docMk/>
            <pc:sldMk cId="2846567119" sldId="311"/>
            <ac:picMk id="7" creationId="{53D2D7CE-1DED-3006-17BC-45354F1CBD6A}"/>
          </ac:picMkLst>
        </pc:picChg>
        <pc:picChg chg="add mod">
          <ac:chgData name="Tay Zhan Keith" userId="c2142f1051427aa6" providerId="LiveId" clId="{0103E415-F0E5-4C38-BD13-E70C07142734}" dt="2023-09-04T19:23:06.197" v="10229" actId="1076"/>
          <ac:picMkLst>
            <pc:docMk/>
            <pc:sldMk cId="2846567119" sldId="311"/>
            <ac:picMk id="8" creationId="{630F8178-7CDE-F942-934A-1C185C0867E0}"/>
          </ac:picMkLst>
        </pc:picChg>
        <pc:picChg chg="mod">
          <ac:chgData name="Tay Zhan Keith" userId="c2142f1051427aa6" providerId="LiveId" clId="{0103E415-F0E5-4C38-BD13-E70C07142734}" dt="2023-09-04T19:13:52.183" v="10074"/>
          <ac:picMkLst>
            <pc:docMk/>
            <pc:sldMk cId="2846567119" sldId="311"/>
            <ac:picMk id="10" creationId="{56C9B2C3-6392-7FCD-6959-AA424AFF27B3}"/>
          </ac:picMkLst>
        </pc:picChg>
        <pc:picChg chg="mod">
          <ac:chgData name="Tay Zhan Keith" userId="c2142f1051427aa6" providerId="LiveId" clId="{0103E415-F0E5-4C38-BD13-E70C07142734}" dt="2023-09-04T19:13:52.183" v="10074"/>
          <ac:picMkLst>
            <pc:docMk/>
            <pc:sldMk cId="2846567119" sldId="311"/>
            <ac:picMk id="11" creationId="{55856ACB-67AF-6DAC-AF0E-BCDB6DFBDCC5}"/>
          </ac:picMkLst>
        </pc:picChg>
        <pc:picChg chg="add mod">
          <ac:chgData name="Tay Zhan Keith" userId="c2142f1051427aa6" providerId="LiveId" clId="{0103E415-F0E5-4C38-BD13-E70C07142734}" dt="2023-09-04T19:23:06.197" v="10229" actId="1076"/>
          <ac:picMkLst>
            <pc:docMk/>
            <pc:sldMk cId="2846567119" sldId="311"/>
            <ac:picMk id="13" creationId="{95A6CD6D-8506-5B95-583D-B01C8D428B91}"/>
          </ac:picMkLst>
        </pc:picChg>
        <pc:picChg chg="add del mod">
          <ac:chgData name="Tay Zhan Keith" userId="c2142f1051427aa6" providerId="LiveId" clId="{0103E415-F0E5-4C38-BD13-E70C07142734}" dt="2023-09-04T19:18:48.909" v="10149" actId="21"/>
          <ac:picMkLst>
            <pc:docMk/>
            <pc:sldMk cId="2846567119" sldId="311"/>
            <ac:picMk id="21" creationId="{0925AE55-C0A4-3DC2-17AD-212E67718925}"/>
          </ac:picMkLst>
        </pc:picChg>
        <pc:picChg chg="add del mod">
          <ac:chgData name="Tay Zhan Keith" userId="c2142f1051427aa6" providerId="LiveId" clId="{0103E415-F0E5-4C38-BD13-E70C07142734}" dt="2023-09-04T19:18:48.909" v="10149" actId="21"/>
          <ac:picMkLst>
            <pc:docMk/>
            <pc:sldMk cId="2846567119" sldId="311"/>
            <ac:picMk id="22" creationId="{3F5158AC-B39A-FC7A-528C-1BD57C431CFC}"/>
          </ac:picMkLst>
        </pc:picChg>
        <pc:picChg chg="add del">
          <ac:chgData name="Tay Zhan Keith" userId="c2142f1051427aa6" providerId="LiveId" clId="{0103E415-F0E5-4C38-BD13-E70C07142734}" dt="2023-09-04T19:19:26.190" v="10156" actId="22"/>
          <ac:picMkLst>
            <pc:docMk/>
            <pc:sldMk cId="2846567119" sldId="311"/>
            <ac:picMk id="24" creationId="{A7977766-419F-67D9-4C19-54D4B816EC29}"/>
          </ac:picMkLst>
        </pc:picChg>
        <pc:picChg chg="add mod">
          <ac:chgData name="Tay Zhan Keith" userId="c2142f1051427aa6" providerId="LiveId" clId="{0103E415-F0E5-4C38-BD13-E70C07142734}" dt="2023-09-04T19:21:56.332" v="10176" actId="1076"/>
          <ac:picMkLst>
            <pc:docMk/>
            <pc:sldMk cId="2846567119" sldId="311"/>
            <ac:picMk id="25" creationId="{EA447E1E-60AF-6E81-F635-D11093C8945A}"/>
          </ac:picMkLst>
        </pc:picChg>
        <pc:picChg chg="add mod">
          <ac:chgData name="Tay Zhan Keith" userId="c2142f1051427aa6" providerId="LiveId" clId="{0103E415-F0E5-4C38-BD13-E70C07142734}" dt="2023-09-04T19:21:56.332" v="10176" actId="1076"/>
          <ac:picMkLst>
            <pc:docMk/>
            <pc:sldMk cId="2846567119" sldId="311"/>
            <ac:picMk id="26" creationId="{A3F87A9C-5944-9A6C-B429-508F80293B53}"/>
          </ac:picMkLst>
        </pc:picChg>
        <pc:picChg chg="add mod">
          <ac:chgData name="Tay Zhan Keith" userId="c2142f1051427aa6" providerId="LiveId" clId="{0103E415-F0E5-4C38-BD13-E70C07142734}" dt="2023-09-04T19:21:47.046" v="10175" actId="1076"/>
          <ac:picMkLst>
            <pc:docMk/>
            <pc:sldMk cId="2846567119" sldId="311"/>
            <ac:picMk id="37" creationId="{952A05B9-F632-F6DF-EFE5-EB21E9288C93}"/>
          </ac:picMkLst>
        </pc:picChg>
        <pc:picChg chg="add mod">
          <ac:chgData name="Tay Zhan Keith" userId="c2142f1051427aa6" providerId="LiveId" clId="{0103E415-F0E5-4C38-BD13-E70C07142734}" dt="2023-09-04T19:21:43.166" v="10174" actId="1076"/>
          <ac:picMkLst>
            <pc:docMk/>
            <pc:sldMk cId="2846567119" sldId="311"/>
            <ac:picMk id="38" creationId="{FD49CF8A-D89D-D4C9-A141-EA25B290CACB}"/>
          </ac:picMkLst>
        </pc:picChg>
        <pc:cxnChg chg="add mod">
          <ac:chgData name="Tay Zhan Keith" userId="c2142f1051427aa6" providerId="LiveId" clId="{0103E415-F0E5-4C38-BD13-E70C07142734}" dt="2023-09-04T19:23:06.197" v="10229" actId="1076"/>
          <ac:cxnSpMkLst>
            <pc:docMk/>
            <pc:sldMk cId="2846567119" sldId="311"/>
            <ac:cxnSpMk id="27" creationId="{A85C8C9C-4ED7-1039-40CC-3074541A1366}"/>
          </ac:cxnSpMkLst>
        </pc:cxnChg>
        <pc:cxnChg chg="add mod">
          <ac:chgData name="Tay Zhan Keith" userId="c2142f1051427aa6" providerId="LiveId" clId="{0103E415-F0E5-4C38-BD13-E70C07142734}" dt="2023-09-04T19:27:03.723" v="10263" actId="14100"/>
          <ac:cxnSpMkLst>
            <pc:docMk/>
            <pc:sldMk cId="2846567119" sldId="311"/>
            <ac:cxnSpMk id="28" creationId="{B65AE607-ACC8-24F6-5B06-4E9FCC107223}"/>
          </ac:cxnSpMkLst>
        </pc:cxnChg>
        <pc:cxnChg chg="add mod">
          <ac:chgData name="Tay Zhan Keith" userId="c2142f1051427aa6" providerId="LiveId" clId="{0103E415-F0E5-4C38-BD13-E70C07142734}" dt="2023-09-04T19:23:06.197" v="10229" actId="1076"/>
          <ac:cxnSpMkLst>
            <pc:docMk/>
            <pc:sldMk cId="2846567119" sldId="311"/>
            <ac:cxnSpMk id="33" creationId="{A52A69CB-789C-EF77-4F9D-4D6E970DB6F4}"/>
          </ac:cxnSpMkLst>
        </pc:cxnChg>
        <pc:cxnChg chg="add mod">
          <ac:chgData name="Tay Zhan Keith" userId="c2142f1051427aa6" providerId="LiveId" clId="{0103E415-F0E5-4C38-BD13-E70C07142734}" dt="2023-09-04T19:26:19.743" v="10261" actId="14100"/>
          <ac:cxnSpMkLst>
            <pc:docMk/>
            <pc:sldMk cId="2846567119" sldId="311"/>
            <ac:cxnSpMk id="44" creationId="{B592937E-132D-DE7D-D863-432D0C732FAD}"/>
          </ac:cxnSpMkLst>
        </pc:cxnChg>
      </pc:sldChg>
      <pc:sldChg chg="delSp modSp add del mod">
        <pc:chgData name="Tay Zhan Keith" userId="c2142f1051427aa6" providerId="LiveId" clId="{0103E415-F0E5-4C38-BD13-E70C07142734}" dt="2023-09-04T19:39:34.318" v="10447" actId="47"/>
        <pc:sldMkLst>
          <pc:docMk/>
          <pc:sldMk cId="2502860266" sldId="312"/>
        </pc:sldMkLst>
        <pc:grpChg chg="del mod">
          <ac:chgData name="Tay Zhan Keith" userId="c2142f1051427aa6" providerId="LiveId" clId="{0103E415-F0E5-4C38-BD13-E70C07142734}" dt="2023-09-04T19:30:26.950" v="10300" actId="478"/>
          <ac:grpSpMkLst>
            <pc:docMk/>
            <pc:sldMk cId="2502860266" sldId="312"/>
            <ac:grpSpMk id="67" creationId="{CBCF66E0-AA14-033B-9250-E05C02B84823}"/>
          </ac:grpSpMkLst>
        </pc:grpChg>
        <pc:grpChg chg="del">
          <ac:chgData name="Tay Zhan Keith" userId="c2142f1051427aa6" providerId="LiveId" clId="{0103E415-F0E5-4C38-BD13-E70C07142734}" dt="2023-09-04T19:30:28.787" v="10301" actId="478"/>
          <ac:grpSpMkLst>
            <pc:docMk/>
            <pc:sldMk cId="2502860266" sldId="312"/>
            <ac:grpSpMk id="68" creationId="{5D408238-C710-B052-9594-0D55575AFD97}"/>
          </ac:grpSpMkLst>
        </pc:grpChg>
      </pc:sldChg>
      <pc:sldChg chg="modSp new mod modAnim">
        <pc:chgData name="Tay Zhan Keith" userId="c2142f1051427aa6" providerId="LiveId" clId="{0103E415-F0E5-4C38-BD13-E70C07142734}" dt="2023-09-05T12:53:35.158" v="11926"/>
        <pc:sldMkLst>
          <pc:docMk/>
          <pc:sldMk cId="3858600827" sldId="312"/>
        </pc:sldMkLst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3858600827" sldId="312"/>
            <ac:spMk id="2" creationId="{67916637-4467-CF90-0AC6-8AC1548D16B8}"/>
          </ac:spMkLst>
        </pc:spChg>
        <pc:spChg chg="mod">
          <ac:chgData name="Tay Zhan Keith" userId="c2142f1051427aa6" providerId="LiveId" clId="{0103E415-F0E5-4C38-BD13-E70C07142734}" dt="2023-09-05T12:53:35.158" v="11926"/>
          <ac:spMkLst>
            <pc:docMk/>
            <pc:sldMk cId="3858600827" sldId="312"/>
            <ac:spMk id="3" creationId="{455922FA-F6A5-240D-42D9-D0DC5F800E52}"/>
          </ac:spMkLst>
        </pc:spChg>
      </pc:sldChg>
      <pc:sldChg chg="addSp delSp modSp add del mod addAnim delAnim modAnim">
        <pc:chgData name="Tay Zhan Keith" userId="c2142f1051427aa6" providerId="LiveId" clId="{0103E415-F0E5-4C38-BD13-E70C07142734}" dt="2023-09-04T19:35:30.993" v="10348" actId="47"/>
        <pc:sldMkLst>
          <pc:docMk/>
          <pc:sldMk cId="380096535" sldId="313"/>
        </pc:sldMkLst>
        <pc:spChg chg="add del mod">
          <ac:chgData name="Tay Zhan Keith" userId="c2142f1051427aa6" providerId="LiveId" clId="{0103E415-F0E5-4C38-BD13-E70C07142734}" dt="2023-09-04T19:35:28.849" v="10347" actId="21"/>
          <ac:spMkLst>
            <pc:docMk/>
            <pc:sldMk cId="380096535" sldId="313"/>
            <ac:spMk id="3" creationId="{2FC61BDF-1F4E-EB43-A612-D9ACA2F59795}"/>
          </ac:spMkLst>
        </pc:spChg>
        <pc:spChg chg="add del mod">
          <ac:chgData name="Tay Zhan Keith" userId="c2142f1051427aa6" providerId="LiveId" clId="{0103E415-F0E5-4C38-BD13-E70C07142734}" dt="2023-09-04T19:35:28.849" v="10347" actId="21"/>
          <ac:spMkLst>
            <pc:docMk/>
            <pc:sldMk cId="380096535" sldId="313"/>
            <ac:spMk id="20" creationId="{4E2AD42E-5DE4-9087-B48F-34CDE33AF44B}"/>
          </ac:spMkLst>
        </pc:spChg>
      </pc:sldChg>
    </pc:docChg>
  </pc:docChgLst>
  <pc:docChgLst>
    <pc:chgData name="Tay Zhan Keith" userId="c2142f1051427aa6" providerId="LiveId" clId="{2B91219E-3C00-4B60-A413-DCC96A463281}"/>
    <pc:docChg chg="undo redo custSel addSld delSld modSld modSection">
      <pc:chgData name="Tay Zhan Keith" userId="c2142f1051427aa6" providerId="LiveId" clId="{2B91219E-3C00-4B60-A413-DCC96A463281}" dt="2023-10-16T20:10:39.806" v="175" actId="1076"/>
      <pc:docMkLst>
        <pc:docMk/>
      </pc:docMkLst>
      <pc:sldChg chg="modSp mod">
        <pc:chgData name="Tay Zhan Keith" userId="c2142f1051427aa6" providerId="LiveId" clId="{2B91219E-3C00-4B60-A413-DCC96A463281}" dt="2023-10-16T19:02:09.268" v="4" actId="20577"/>
        <pc:sldMkLst>
          <pc:docMk/>
          <pc:sldMk cId="3666605199" sldId="289"/>
        </pc:sldMkLst>
        <pc:spChg chg="mod">
          <ac:chgData name="Tay Zhan Keith" userId="c2142f1051427aa6" providerId="LiveId" clId="{2B91219E-3C00-4B60-A413-DCC96A463281}" dt="2023-10-16T19:02:09.268" v="4" actId="20577"/>
          <ac:spMkLst>
            <pc:docMk/>
            <pc:sldMk cId="3666605199" sldId="289"/>
            <ac:spMk id="114" creationId="{FC70C52D-9666-3821-6C3F-F23BADA04656}"/>
          </ac:spMkLst>
        </pc:spChg>
      </pc:sldChg>
      <pc:sldChg chg="del">
        <pc:chgData name="Tay Zhan Keith" userId="c2142f1051427aa6" providerId="LiveId" clId="{2B91219E-3C00-4B60-A413-DCC96A463281}" dt="2023-10-16T20:09:45.724" v="173" actId="47"/>
        <pc:sldMkLst>
          <pc:docMk/>
          <pc:sldMk cId="3136794814" sldId="304"/>
        </pc:sldMkLst>
      </pc:sldChg>
      <pc:sldChg chg="addSp delSp modSp mod addAnim delAnim modAnim">
        <pc:chgData name="Tay Zhan Keith" userId="c2142f1051427aa6" providerId="LiveId" clId="{2B91219E-3C00-4B60-A413-DCC96A463281}" dt="2023-10-16T20:10:20.093" v="174"/>
        <pc:sldMkLst>
          <pc:docMk/>
          <pc:sldMk cId="2078093033" sldId="305"/>
        </pc:sldMkLst>
        <pc:spChg chg="add del mod">
          <ac:chgData name="Tay Zhan Keith" userId="c2142f1051427aa6" providerId="LiveId" clId="{2B91219E-3C00-4B60-A413-DCC96A463281}" dt="2023-10-16T19:52:05.436" v="106" actId="14100"/>
          <ac:spMkLst>
            <pc:docMk/>
            <pc:sldMk cId="2078093033" sldId="305"/>
            <ac:spMk id="6" creationId="{7FA2C4F4-E6D9-29BF-AAB7-162D638DD7C2}"/>
          </ac:spMkLst>
        </pc:spChg>
        <pc:spChg chg="mod">
          <ac:chgData name="Tay Zhan Keith" userId="c2142f1051427aa6" providerId="LiveId" clId="{2B91219E-3C00-4B60-A413-DCC96A463281}" dt="2023-10-16T19:51:21.057" v="57" actId="1076"/>
          <ac:spMkLst>
            <pc:docMk/>
            <pc:sldMk cId="2078093033" sldId="305"/>
            <ac:spMk id="7" creationId="{F04C9B04-09F7-505A-D303-ACC40BBDE8C6}"/>
          </ac:spMkLst>
        </pc:spChg>
        <pc:spChg chg="del">
          <ac:chgData name="Tay Zhan Keith" userId="c2142f1051427aa6" providerId="LiveId" clId="{2B91219E-3C00-4B60-A413-DCC96A463281}" dt="2023-10-16T19:52:32.634" v="108" actId="478"/>
          <ac:spMkLst>
            <pc:docMk/>
            <pc:sldMk cId="2078093033" sldId="305"/>
            <ac:spMk id="8" creationId="{6FBA4418-D1E8-4ED4-0C30-9B1183AB681C}"/>
          </ac:spMkLst>
        </pc:spChg>
        <pc:spChg chg="mod">
          <ac:chgData name="Tay Zhan Keith" userId="c2142f1051427aa6" providerId="LiveId" clId="{2B91219E-3C00-4B60-A413-DCC96A463281}" dt="2023-10-16T19:52:30.134" v="107" actId="1076"/>
          <ac:spMkLst>
            <pc:docMk/>
            <pc:sldMk cId="2078093033" sldId="305"/>
            <ac:spMk id="9" creationId="{A7A27973-DEB2-29B6-1C1C-FDEF2721EC47}"/>
          </ac:spMkLst>
        </pc:spChg>
        <pc:spChg chg="mod">
          <ac:chgData name="Tay Zhan Keith" userId="c2142f1051427aa6" providerId="LiveId" clId="{2B91219E-3C00-4B60-A413-DCC96A463281}" dt="2023-10-16T19:52:40.386" v="115" actId="1038"/>
          <ac:spMkLst>
            <pc:docMk/>
            <pc:sldMk cId="2078093033" sldId="305"/>
            <ac:spMk id="10" creationId="{45538D19-7F04-0DF1-7B19-2770467942BA}"/>
          </ac:spMkLst>
        </pc:spChg>
        <pc:spChg chg="mod">
          <ac:chgData name="Tay Zhan Keith" userId="c2142f1051427aa6" providerId="LiveId" clId="{2B91219E-3C00-4B60-A413-DCC96A463281}" dt="2023-10-16T19:51:36.890" v="71" actId="1076"/>
          <ac:spMkLst>
            <pc:docMk/>
            <pc:sldMk cId="2078093033" sldId="305"/>
            <ac:spMk id="11" creationId="{6D016ED3-7996-6144-B4B2-E15E95EBFAF4}"/>
          </ac:spMkLst>
        </pc:spChg>
        <pc:picChg chg="add del">
          <ac:chgData name="Tay Zhan Keith" userId="c2142f1051427aa6" providerId="LiveId" clId="{2B91219E-3C00-4B60-A413-DCC96A463281}" dt="2023-10-16T19:50:23.052" v="43" actId="22"/>
          <ac:picMkLst>
            <pc:docMk/>
            <pc:sldMk cId="2078093033" sldId="305"/>
            <ac:picMk id="4" creationId="{F25C8433-B720-D318-CF5F-14F34230EA51}"/>
          </ac:picMkLst>
        </pc:picChg>
        <pc:picChg chg="add del">
          <ac:chgData name="Tay Zhan Keith" userId="c2142f1051427aa6" providerId="LiveId" clId="{2B91219E-3C00-4B60-A413-DCC96A463281}" dt="2023-10-16T19:51:04.372" v="53" actId="478"/>
          <ac:picMkLst>
            <pc:docMk/>
            <pc:sldMk cId="2078093033" sldId="305"/>
            <ac:picMk id="5" creationId="{157B0A8D-94A5-74E9-1E61-5EF547A0134E}"/>
          </ac:picMkLst>
        </pc:picChg>
        <pc:picChg chg="add mod ord">
          <ac:chgData name="Tay Zhan Keith" userId="c2142f1051427aa6" providerId="LiveId" clId="{2B91219E-3C00-4B60-A413-DCC96A463281}" dt="2023-10-16T19:51:11.561" v="55" actId="1076"/>
          <ac:picMkLst>
            <pc:docMk/>
            <pc:sldMk cId="2078093033" sldId="305"/>
            <ac:picMk id="13" creationId="{6144E314-B1FB-F964-E4B9-6E78C1352672}"/>
          </ac:picMkLst>
        </pc:picChg>
      </pc:sldChg>
      <pc:sldChg chg="addSp delSp modSp mod">
        <pc:chgData name="Tay Zhan Keith" userId="c2142f1051427aa6" providerId="LiveId" clId="{2B91219E-3C00-4B60-A413-DCC96A463281}" dt="2023-10-16T20:10:39.806" v="175" actId="1076"/>
        <pc:sldMkLst>
          <pc:docMk/>
          <pc:sldMk cId="1657388106" sldId="309"/>
        </pc:sldMkLst>
        <pc:spChg chg="mod">
          <ac:chgData name="Tay Zhan Keith" userId="c2142f1051427aa6" providerId="LiveId" clId="{2B91219E-3C00-4B60-A413-DCC96A463281}" dt="2023-10-16T19:56:35.279" v="167" actId="14100"/>
          <ac:spMkLst>
            <pc:docMk/>
            <pc:sldMk cId="1657388106" sldId="309"/>
            <ac:spMk id="7" creationId="{619CBC1C-DA3A-F35E-830D-07E1BCFA83EC}"/>
          </ac:spMkLst>
        </pc:spChg>
        <pc:spChg chg="mod">
          <ac:chgData name="Tay Zhan Keith" userId="c2142f1051427aa6" providerId="LiveId" clId="{2B91219E-3C00-4B60-A413-DCC96A463281}" dt="2023-10-16T19:56:44.594" v="169" actId="14100"/>
          <ac:spMkLst>
            <pc:docMk/>
            <pc:sldMk cId="1657388106" sldId="309"/>
            <ac:spMk id="8" creationId="{352603D5-7BA5-4B4D-4CDA-2413392082E5}"/>
          </ac:spMkLst>
        </pc:spChg>
        <pc:spChg chg="mod">
          <ac:chgData name="Tay Zhan Keith" userId="c2142f1051427aa6" providerId="LiveId" clId="{2B91219E-3C00-4B60-A413-DCC96A463281}" dt="2023-10-16T19:56:21.041" v="165" actId="1076"/>
          <ac:spMkLst>
            <pc:docMk/>
            <pc:sldMk cId="1657388106" sldId="309"/>
            <ac:spMk id="9" creationId="{82CB536C-DD30-A667-FD0B-1E162A910E3C}"/>
          </ac:spMkLst>
        </pc:spChg>
        <pc:spChg chg="mod">
          <ac:chgData name="Tay Zhan Keith" userId="c2142f1051427aa6" providerId="LiveId" clId="{2B91219E-3C00-4B60-A413-DCC96A463281}" dt="2023-10-16T19:56:25.885" v="166" actId="1076"/>
          <ac:spMkLst>
            <pc:docMk/>
            <pc:sldMk cId="1657388106" sldId="309"/>
            <ac:spMk id="10" creationId="{56D6AFA0-F954-BCC3-7F93-7704BA85D504}"/>
          </ac:spMkLst>
        </pc:spChg>
        <pc:spChg chg="mod">
          <ac:chgData name="Tay Zhan Keith" userId="c2142f1051427aa6" providerId="LiveId" clId="{2B91219E-3C00-4B60-A413-DCC96A463281}" dt="2023-10-16T19:55:57.502" v="159" actId="1076"/>
          <ac:spMkLst>
            <pc:docMk/>
            <pc:sldMk cId="1657388106" sldId="309"/>
            <ac:spMk id="11" creationId="{C8CCF848-3550-DB2D-BEE3-296894124532}"/>
          </ac:spMkLst>
        </pc:spChg>
        <pc:spChg chg="mod">
          <ac:chgData name="Tay Zhan Keith" userId="c2142f1051427aa6" providerId="LiveId" clId="{2B91219E-3C00-4B60-A413-DCC96A463281}" dt="2023-10-16T19:56:58.325" v="170" actId="14100"/>
          <ac:spMkLst>
            <pc:docMk/>
            <pc:sldMk cId="1657388106" sldId="309"/>
            <ac:spMk id="12" creationId="{3AEAA09C-D273-29AC-6DFF-D5EDB0E21667}"/>
          </ac:spMkLst>
        </pc:spChg>
        <pc:spChg chg="mod">
          <ac:chgData name="Tay Zhan Keith" userId="c2142f1051427aa6" providerId="LiveId" clId="{2B91219E-3C00-4B60-A413-DCC96A463281}" dt="2023-10-16T20:10:39.806" v="175" actId="1076"/>
          <ac:spMkLst>
            <pc:docMk/>
            <pc:sldMk cId="1657388106" sldId="309"/>
            <ac:spMk id="13" creationId="{349498F8-C1EA-F4C8-3821-9FE39F7A90C1}"/>
          </ac:spMkLst>
        </pc:spChg>
        <pc:picChg chg="add mod ord">
          <ac:chgData name="Tay Zhan Keith" userId="c2142f1051427aa6" providerId="LiveId" clId="{2B91219E-3C00-4B60-A413-DCC96A463281}" dt="2023-10-16T19:56:17.885" v="164" actId="1076"/>
          <ac:picMkLst>
            <pc:docMk/>
            <pc:sldMk cId="1657388106" sldId="309"/>
            <ac:picMk id="4" creationId="{CA00D94E-1EDA-5AB8-E781-30AC5D3A0E84}"/>
          </ac:picMkLst>
        </pc:picChg>
        <pc:picChg chg="del mod">
          <ac:chgData name="Tay Zhan Keith" userId="c2142f1051427aa6" providerId="LiveId" clId="{2B91219E-3C00-4B60-A413-DCC96A463281}" dt="2023-10-16T19:54:44.156" v="125" actId="478"/>
          <ac:picMkLst>
            <pc:docMk/>
            <pc:sldMk cId="1657388106" sldId="309"/>
            <ac:picMk id="5" creationId="{1FBC945B-D479-8D48-F9DB-8D48C882D9AC}"/>
          </ac:picMkLst>
        </pc:picChg>
      </pc:sldChg>
      <pc:sldChg chg="modSp">
        <pc:chgData name="Tay Zhan Keith" userId="c2142f1051427aa6" providerId="LiveId" clId="{2B91219E-3C00-4B60-A413-DCC96A463281}" dt="2023-10-16T19:57:50.138" v="172" actId="20577"/>
        <pc:sldMkLst>
          <pc:docMk/>
          <pc:sldMk cId="3858600827" sldId="312"/>
        </pc:sldMkLst>
        <pc:spChg chg="mod">
          <ac:chgData name="Tay Zhan Keith" userId="c2142f1051427aa6" providerId="LiveId" clId="{2B91219E-3C00-4B60-A413-DCC96A463281}" dt="2023-10-16T19:57:50.138" v="172" actId="20577"/>
          <ac:spMkLst>
            <pc:docMk/>
            <pc:sldMk cId="3858600827" sldId="312"/>
            <ac:spMk id="3" creationId="{455922FA-F6A5-240D-42D9-D0DC5F800E52}"/>
          </ac:spMkLst>
        </pc:spChg>
      </pc:sldChg>
      <pc:sldChg chg="addSp delSp modSp add mod delAnim modAnim">
        <pc:chgData name="Tay Zhan Keith" userId="c2142f1051427aa6" providerId="LiveId" clId="{2B91219E-3C00-4B60-A413-DCC96A463281}" dt="2023-10-16T19:49:25.707" v="41" actId="478"/>
        <pc:sldMkLst>
          <pc:docMk/>
          <pc:sldMk cId="2304661125" sldId="313"/>
        </pc:sldMkLst>
        <pc:spChg chg="add del mod">
          <ac:chgData name="Tay Zhan Keith" userId="c2142f1051427aa6" providerId="LiveId" clId="{2B91219E-3C00-4B60-A413-DCC96A463281}" dt="2023-10-16T19:49:25.707" v="41" actId="478"/>
          <ac:spMkLst>
            <pc:docMk/>
            <pc:sldMk cId="2304661125" sldId="313"/>
            <ac:spMk id="6" creationId="{79284D21-1444-B6F1-0826-4C394DCA41E9}"/>
          </ac:spMkLst>
        </pc:spChg>
        <pc:spChg chg="mod">
          <ac:chgData name="Tay Zhan Keith" userId="c2142f1051427aa6" providerId="LiveId" clId="{2B91219E-3C00-4B60-A413-DCC96A463281}" dt="2023-10-16T19:48:34.531" v="34" actId="1076"/>
          <ac:spMkLst>
            <pc:docMk/>
            <pc:sldMk cId="2304661125" sldId="313"/>
            <ac:spMk id="11" creationId="{888EC235-20FA-AF3C-8E25-5B4BA0216476}"/>
          </ac:spMkLst>
        </pc:spChg>
        <pc:spChg chg="del">
          <ac:chgData name="Tay Zhan Keith" userId="c2142f1051427aa6" providerId="LiveId" clId="{2B91219E-3C00-4B60-A413-DCC96A463281}" dt="2023-10-16T19:48:14.703" v="29" actId="478"/>
          <ac:spMkLst>
            <pc:docMk/>
            <pc:sldMk cId="2304661125" sldId="313"/>
            <ac:spMk id="12" creationId="{D747B84D-73A3-3214-BC13-8E3969F084B7}"/>
          </ac:spMkLst>
        </pc:spChg>
        <pc:spChg chg="del">
          <ac:chgData name="Tay Zhan Keith" userId="c2142f1051427aa6" providerId="LiveId" clId="{2B91219E-3C00-4B60-A413-DCC96A463281}" dt="2023-10-16T19:46:36.805" v="23" actId="478"/>
          <ac:spMkLst>
            <pc:docMk/>
            <pc:sldMk cId="2304661125" sldId="313"/>
            <ac:spMk id="14" creationId="{82B420CB-B722-1D2D-59AE-1863580CFAC7}"/>
          </ac:spMkLst>
        </pc:spChg>
        <pc:spChg chg="mod">
          <ac:chgData name="Tay Zhan Keith" userId="c2142f1051427aa6" providerId="LiveId" clId="{2B91219E-3C00-4B60-A413-DCC96A463281}" dt="2023-10-16T19:46:52.720" v="26" actId="1076"/>
          <ac:spMkLst>
            <pc:docMk/>
            <pc:sldMk cId="2304661125" sldId="313"/>
            <ac:spMk id="15" creationId="{EA3FE282-4A38-8286-23D7-A1E470E2BA7F}"/>
          </ac:spMkLst>
        </pc:spChg>
        <pc:spChg chg="mod">
          <ac:chgData name="Tay Zhan Keith" userId="c2142f1051427aa6" providerId="LiveId" clId="{2B91219E-3C00-4B60-A413-DCC96A463281}" dt="2023-10-16T19:46:46.014" v="25" actId="1076"/>
          <ac:spMkLst>
            <pc:docMk/>
            <pc:sldMk cId="2304661125" sldId="313"/>
            <ac:spMk id="16" creationId="{236176E3-8069-7BD1-6A9F-02C19C879BC5}"/>
          </ac:spMkLst>
        </pc:spChg>
        <pc:spChg chg="mod">
          <ac:chgData name="Tay Zhan Keith" userId="c2142f1051427aa6" providerId="LiveId" clId="{2B91219E-3C00-4B60-A413-DCC96A463281}" dt="2023-10-16T19:46:58.146" v="27" actId="1076"/>
          <ac:spMkLst>
            <pc:docMk/>
            <pc:sldMk cId="2304661125" sldId="313"/>
            <ac:spMk id="17" creationId="{3AB33CC3-8AAE-E621-0FFB-81DDDFB48CF4}"/>
          </ac:spMkLst>
        </pc:spChg>
        <pc:spChg chg="mod ord">
          <ac:chgData name="Tay Zhan Keith" userId="c2142f1051427aa6" providerId="LiveId" clId="{2B91219E-3C00-4B60-A413-DCC96A463281}" dt="2023-10-16T19:49:03.928" v="40" actId="166"/>
          <ac:spMkLst>
            <pc:docMk/>
            <pc:sldMk cId="2304661125" sldId="313"/>
            <ac:spMk id="18" creationId="{E9E72928-4ED1-A4FC-204B-2C6009875D88}"/>
          </ac:spMkLst>
        </pc:spChg>
        <pc:spChg chg="del mod">
          <ac:chgData name="Tay Zhan Keith" userId="c2142f1051427aa6" providerId="LiveId" clId="{2B91219E-3C00-4B60-A413-DCC96A463281}" dt="2023-10-16T19:48:56.042" v="39" actId="478"/>
          <ac:spMkLst>
            <pc:docMk/>
            <pc:sldMk cId="2304661125" sldId="313"/>
            <ac:spMk id="19" creationId="{A992A91A-BD03-EBAB-725B-A79511431109}"/>
          </ac:spMkLst>
        </pc:spChg>
        <pc:picChg chg="add mod ord">
          <ac:chgData name="Tay Zhan Keith" userId="c2142f1051427aa6" providerId="LiveId" clId="{2B91219E-3C00-4B60-A413-DCC96A463281}" dt="2023-10-16T19:48:29.835" v="33" actId="1076"/>
          <ac:picMkLst>
            <pc:docMk/>
            <pc:sldMk cId="2304661125" sldId="313"/>
            <ac:picMk id="4" creationId="{0800150E-E021-EC41-0854-5F9E95C2867B}"/>
          </ac:picMkLst>
        </pc:picChg>
        <pc:picChg chg="add del">
          <ac:chgData name="Tay Zhan Keith" userId="c2142f1051427aa6" providerId="LiveId" clId="{2B91219E-3C00-4B60-A413-DCC96A463281}" dt="2023-10-16T19:46:17.919" v="17" actId="478"/>
          <ac:picMkLst>
            <pc:docMk/>
            <pc:sldMk cId="2304661125" sldId="313"/>
            <ac:picMk id="5" creationId="{7F77B1FC-3EBE-7751-6A36-BBDCC75FC2F3}"/>
          </ac:picMkLst>
        </pc:picChg>
      </pc:sldChg>
      <pc:sldChg chg="delSp add del mod">
        <pc:chgData name="Tay Zhan Keith" userId="c2142f1051427aa6" providerId="LiveId" clId="{2B91219E-3C00-4B60-A413-DCC96A463281}" dt="2023-10-16T19:53:04.362" v="117" actId="47"/>
        <pc:sldMkLst>
          <pc:docMk/>
          <pc:sldMk cId="4182636851" sldId="314"/>
        </pc:sldMkLst>
        <pc:picChg chg="del">
          <ac:chgData name="Tay Zhan Keith" userId="c2142f1051427aa6" providerId="LiveId" clId="{2B91219E-3C00-4B60-A413-DCC96A463281}" dt="2023-10-16T19:50:27.426" v="46" actId="478"/>
          <ac:picMkLst>
            <pc:docMk/>
            <pc:sldMk cId="4182636851" sldId="314"/>
            <ac:picMk id="13" creationId="{6144E314-B1FB-F964-E4B9-6E78C1352672}"/>
          </ac:picMkLst>
        </pc:picChg>
      </pc:sldChg>
      <pc:sldChg chg="delSp add del mod">
        <pc:chgData name="Tay Zhan Keith" userId="c2142f1051427aa6" providerId="LiveId" clId="{2B91219E-3C00-4B60-A413-DCC96A463281}" dt="2023-10-16T19:57:35.998" v="171" actId="47"/>
        <pc:sldMkLst>
          <pc:docMk/>
          <pc:sldMk cId="4260124394" sldId="314"/>
        </pc:sldMkLst>
        <pc:picChg chg="del">
          <ac:chgData name="Tay Zhan Keith" userId="c2142f1051427aa6" providerId="LiveId" clId="{2B91219E-3C00-4B60-A413-DCC96A463281}" dt="2023-10-16T19:53:58.577" v="120" actId="478"/>
          <ac:picMkLst>
            <pc:docMk/>
            <pc:sldMk cId="4260124394" sldId="314"/>
            <ac:picMk id="4" creationId="{CA00D94E-1EDA-5AB8-E781-30AC5D3A0E8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1A139-F78F-4B68-B252-B867883FD9C3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BC99D-93D9-4EB4-A056-D1E9D5D83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66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BC99D-93D9-4EB4-A056-D1E9D5D831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00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0E867-8102-3181-1EBE-FCC6A1297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91F7C-AD25-69DD-8F77-C3FFC4CF2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20883-0541-02E3-1CBB-B7BE935CD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C2E35-C167-9691-1F13-F35F1F04B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05472-2C77-F4D0-F40E-076380E6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69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920AA-4C59-1241-D175-69571C435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4CEA08-BD77-1F6D-E590-86C5BE1C7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C4982-480E-26B9-DBF9-22E141DA9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37E32-35C8-DBC5-9EF7-A7BA6CA82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A0EF7-E938-FF23-4682-7ECDEE2B1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99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58E659-2AD3-B997-EA4B-1487466CDD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3FB9F-1660-70A1-0E64-C0C4A8410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461E9-4680-2878-656B-65769C672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E98FC-EFD2-8ADD-BD6E-EBE84D7F0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56C5C-BF7E-F863-3D83-0E99CEB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31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94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32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47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1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97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840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546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40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F7CD-6E3C-5EBC-31C2-A424EEAB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AB42C-465E-FD56-5240-3B3791CAE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6ABD7-694D-2F72-67A0-23DD5AAB6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99AA9-5B28-1465-DD45-03B36BCA7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2CB03-3980-A873-E61A-818540E5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64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70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224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52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7178-273F-14FA-C14F-D19EFB2E7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84D35-7CA2-4C90-F0D7-002CABA8F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54ABB-8430-8F26-0397-5C3624A11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AE126-2030-5D93-C5FB-775CD2104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0D4C1-D035-3FF2-DC4D-1CB4379DB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7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CE629-B201-72A3-6007-6E33AB51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8A893-C7D0-FB8C-AED1-D126A3D9FC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08976-9E4B-EC27-EF7F-5CAD7B40E8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EAB70-5439-E052-90CF-A2C2618D7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5A73B-2FEA-78A3-E549-8808C312A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CC400-B384-1C0C-D37B-46295C809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3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D261-B134-E35D-20EA-8FD5B95EA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C5EC2-B9B2-2520-7D61-A681B06F1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48ABF-1076-1FE5-0F9B-5DFF000E7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22C47-EF3D-4BB6-5E6A-C3E7F7950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61B3DC-10D9-6FEF-039F-FE5B3F3FCB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3A998E-3B2C-F9C8-648E-2FEF21B95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0A597-1D0E-C4A9-6434-57D950BC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B6884D-E091-C9BA-4CF8-4931B016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38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54A5E-863F-09DC-5D9A-E601A833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D8E5B4-C663-2831-6DB2-DFCCCAE8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A7CBC-3AFF-67A5-26F5-39EE8B3F3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C90C9-BCBB-507B-6C18-D97D311D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50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1B4CDD-EDDD-F446-D226-02DA40E62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98DAD5-A937-BB5A-FE2A-B709ABB74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3C6B4-C622-6343-C42A-D1030096F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3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C853B-B676-D97B-923B-C9E8E992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4056A-449C-ABD5-C488-DFB348AD8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EB69A1-DC2E-744A-DBD4-2E6EE4EA9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39622C-E324-092C-9BAC-EC22A724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37B537-9909-6D41-C85C-9DFC3869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69BD0-2994-A8F2-5CE6-DAD89A3D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91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2F035-A8EC-05FC-E82F-696853BE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41EB21-9349-9FA5-780F-7C4088BF8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601E59-1042-0341-60B6-35329FE8C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E2695-C67B-9E9C-9D6A-AD7F4857D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DDF85-5C9B-F53A-1B62-CAA944B1B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5D843-76DC-D91E-9590-5567DF435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1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ACBAD3-1275-0A34-91F0-B32F26F9C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2C51C-71CF-C61E-1CC7-54FDEDFE4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021EF-EF20-CB1C-A4D3-5E49FCA3A3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662A7-0D15-5353-B4D0-46633059AF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BA27D-1EDB-314D-933E-7613A3CED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1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9910174E-B866-4001-8D50-487D74D6DF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52F863FC-1DA9-4779-B3F6-300993A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10" Type="http://schemas.openxmlformats.org/officeDocument/2006/relationships/image" Target="../media/image29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zkeitht/N-Body-Barnes-Hut-FMM/tree/main" TargetMode="External"/><Relationship Id="rId5" Type="http://schemas.openxmlformats.org/officeDocument/2006/relationships/slide" Target="slide17.xml"/><Relationship Id="rId4" Type="http://schemas.openxmlformats.org/officeDocument/2006/relationships/slide" Target="slide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2EE5-FC0B-2BEF-58BB-859D40456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10007600" cy="3112180"/>
          </a:xfrm>
        </p:spPr>
        <p:txBody>
          <a:bodyPr>
            <a:normAutofit fontScale="90000"/>
          </a:bodyPr>
          <a:lstStyle/>
          <a:p>
            <a:pPr algn="l"/>
            <a:r>
              <a:rPr lang="en-CA" dirty="0"/>
              <a:t>Hierarchical methods for </a:t>
            </a:r>
            <a:br>
              <a:rPr lang="en-CA" dirty="0"/>
            </a:br>
            <a:r>
              <a:rPr lang="en-CA" dirty="0"/>
              <a:t>N-Body Simulations:</a:t>
            </a:r>
            <a:br>
              <a:rPr lang="en-CA" sz="4400" dirty="0"/>
            </a:br>
            <a:r>
              <a:rPr lang="en-CA" sz="4400" dirty="0"/>
              <a:t>The Barnes-Hut Method and </a:t>
            </a:r>
            <a:br>
              <a:rPr lang="en-CA" sz="4400" dirty="0"/>
            </a:br>
            <a:r>
              <a:rPr lang="en-CA" sz="4400" dirty="0"/>
              <a:t>the Fast Multipole Method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A0BC8D-040E-2965-7DF4-C805BA175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12228"/>
            <a:ext cx="9144000" cy="936171"/>
          </a:xfrm>
        </p:spPr>
        <p:txBody>
          <a:bodyPr/>
          <a:lstStyle/>
          <a:p>
            <a:pPr algn="l"/>
            <a:r>
              <a:rPr lang="en-CA" dirty="0"/>
              <a:t>Zhan Keith Tay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66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38E9-5CFB-DE3A-4133-A7D63FAB9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Hierarchical Tree (Barnes-Hut)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80ABC-A69C-07CA-AA3A-A878BD5AB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76" y="1602220"/>
            <a:ext cx="8861367" cy="489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2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07" descr="Chart, scatter chart&#10;&#10;Description automatically generated">
            <a:extLst>
              <a:ext uri="{FF2B5EF4-FFF2-40B4-BE49-F238E27FC236}">
                <a16:creationId xmlns:a16="http://schemas.microsoft.com/office/drawing/2014/main" id="{44878624-52EF-98E3-EEA5-2903D8D049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7" b="-7092"/>
          <a:stretch/>
        </p:blipFill>
        <p:spPr>
          <a:xfrm>
            <a:off x="0" y="1851585"/>
            <a:ext cx="12192000" cy="3524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76EE03-53E4-FD22-6EEA-2DBC7E778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Hierarchical Tree (Barnes-Hut)</a:t>
            </a:r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F8BF185-7745-92A1-CA9D-CBD5D36F86D3}"/>
              </a:ext>
            </a:extLst>
          </p:cNvPr>
          <p:cNvSpPr txBox="1"/>
          <p:nvPr/>
        </p:nvSpPr>
        <p:spPr>
          <a:xfrm>
            <a:off x="1566334" y="474146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F9B42AB-7E16-2D69-BD7A-0BE44EB7E2E5}"/>
              </a:ext>
            </a:extLst>
          </p:cNvPr>
          <p:cNvSpPr txBox="1"/>
          <p:nvPr/>
        </p:nvSpPr>
        <p:spPr>
          <a:xfrm>
            <a:off x="4597400" y="474146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EE7F6F2-5F73-4704-4146-0502EC72E23D}"/>
              </a:ext>
            </a:extLst>
          </p:cNvPr>
          <p:cNvSpPr txBox="1"/>
          <p:nvPr/>
        </p:nvSpPr>
        <p:spPr>
          <a:xfrm>
            <a:off x="7477623" y="474146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38259FA-58F5-1D01-C3E2-E26C7BB084ED}"/>
              </a:ext>
            </a:extLst>
          </p:cNvPr>
          <p:cNvSpPr txBox="1"/>
          <p:nvPr/>
        </p:nvSpPr>
        <p:spPr>
          <a:xfrm>
            <a:off x="10397066" y="474146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28B6BB7-0A96-847A-8365-1CB0106CE373}"/>
              </a:ext>
            </a:extLst>
          </p:cNvPr>
          <p:cNvSpPr txBox="1"/>
          <p:nvPr/>
        </p:nvSpPr>
        <p:spPr>
          <a:xfrm>
            <a:off x="1567938" y="3244334"/>
            <a:ext cx="3000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8C33706-3FA8-2086-BD6B-5C880138E4D9}"/>
              </a:ext>
            </a:extLst>
          </p:cNvPr>
          <p:cNvSpPr txBox="1"/>
          <p:nvPr/>
        </p:nvSpPr>
        <p:spPr>
          <a:xfrm>
            <a:off x="3823695" y="3884516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F1003B83-39B8-A02F-D5C0-52B459B24E54}"/>
              </a:ext>
            </a:extLst>
          </p:cNvPr>
          <p:cNvSpPr txBox="1"/>
          <p:nvPr/>
        </p:nvSpPr>
        <p:spPr>
          <a:xfrm>
            <a:off x="5267069" y="3913201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631AE4A-64A5-53BB-D436-8F82F0256A67}"/>
              </a:ext>
            </a:extLst>
          </p:cNvPr>
          <p:cNvSpPr txBox="1"/>
          <p:nvPr/>
        </p:nvSpPr>
        <p:spPr>
          <a:xfrm>
            <a:off x="3823695" y="2632836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366DAC1-321A-F689-C87F-EDEC9523B725}"/>
              </a:ext>
            </a:extLst>
          </p:cNvPr>
          <p:cNvSpPr txBox="1"/>
          <p:nvPr/>
        </p:nvSpPr>
        <p:spPr>
          <a:xfrm>
            <a:off x="5209361" y="2632836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5720B0D-3B8F-5E59-1F24-F70AA0C6B69E}"/>
              </a:ext>
            </a:extLst>
          </p:cNvPr>
          <p:cNvSpPr txBox="1"/>
          <p:nvPr/>
        </p:nvSpPr>
        <p:spPr>
          <a:xfrm>
            <a:off x="194734" y="4741464"/>
            <a:ext cx="7104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2C2BA192-EA03-BACD-E102-20DFB791256E}"/>
              </a:ext>
            </a:extLst>
          </p:cNvPr>
          <p:cNvSpPr txBox="1"/>
          <p:nvPr/>
        </p:nvSpPr>
        <p:spPr>
          <a:xfrm>
            <a:off x="6386227" y="4201447"/>
            <a:ext cx="52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D7BE24-F928-01FE-7AD5-D91E2FAB8C9E}"/>
              </a:ext>
            </a:extLst>
          </p:cNvPr>
          <p:cNvSpPr txBox="1"/>
          <p:nvPr/>
        </p:nvSpPr>
        <p:spPr>
          <a:xfrm>
            <a:off x="7038961" y="4201578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9A9665FF-361C-43D1-E3D1-A1B4585292F4}"/>
              </a:ext>
            </a:extLst>
          </p:cNvPr>
          <p:cNvSpPr txBox="1"/>
          <p:nvPr/>
        </p:nvSpPr>
        <p:spPr>
          <a:xfrm>
            <a:off x="6386227" y="3589910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196BE00-3D7C-AB49-C9D6-75EE76E08800}"/>
              </a:ext>
            </a:extLst>
          </p:cNvPr>
          <p:cNvSpPr txBox="1"/>
          <p:nvPr/>
        </p:nvSpPr>
        <p:spPr>
          <a:xfrm>
            <a:off x="7038960" y="3589910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E9518CC9-C4A7-6F16-1AD3-7017DF16A66C}"/>
              </a:ext>
            </a:extLst>
          </p:cNvPr>
          <p:cNvSpPr txBox="1"/>
          <p:nvPr/>
        </p:nvSpPr>
        <p:spPr>
          <a:xfrm>
            <a:off x="7707073" y="4207891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762F11D-32D0-77CB-7D29-0741EF11FAF8}"/>
              </a:ext>
            </a:extLst>
          </p:cNvPr>
          <p:cNvSpPr txBox="1"/>
          <p:nvPr/>
        </p:nvSpPr>
        <p:spPr>
          <a:xfrm>
            <a:off x="8359807" y="4208022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2788D7E3-5D92-930E-A27C-C61EE685969C}"/>
              </a:ext>
            </a:extLst>
          </p:cNvPr>
          <p:cNvSpPr txBox="1"/>
          <p:nvPr/>
        </p:nvSpPr>
        <p:spPr>
          <a:xfrm>
            <a:off x="7707073" y="3596354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C5BEF4C6-07FC-AC26-0CDB-4AB23F937A09}"/>
              </a:ext>
            </a:extLst>
          </p:cNvPr>
          <p:cNvSpPr txBox="1"/>
          <p:nvPr/>
        </p:nvSpPr>
        <p:spPr>
          <a:xfrm>
            <a:off x="8359806" y="3596354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47C2B5CB-1101-9EEB-8448-1DA291462A05}"/>
              </a:ext>
            </a:extLst>
          </p:cNvPr>
          <p:cNvSpPr txBox="1"/>
          <p:nvPr/>
        </p:nvSpPr>
        <p:spPr>
          <a:xfrm>
            <a:off x="7697739" y="2923960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58C568B-3322-C261-D7AD-F06A8E079052}"/>
              </a:ext>
            </a:extLst>
          </p:cNvPr>
          <p:cNvSpPr txBox="1"/>
          <p:nvPr/>
        </p:nvSpPr>
        <p:spPr>
          <a:xfrm>
            <a:off x="8350473" y="2924091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6C756E0-D6B8-3411-6481-EE501CD88BCB}"/>
              </a:ext>
            </a:extLst>
          </p:cNvPr>
          <p:cNvSpPr txBox="1"/>
          <p:nvPr/>
        </p:nvSpPr>
        <p:spPr>
          <a:xfrm>
            <a:off x="7697739" y="2312423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66EDF3D-778E-B925-D84F-933B332D07C5}"/>
              </a:ext>
            </a:extLst>
          </p:cNvPr>
          <p:cNvSpPr txBox="1"/>
          <p:nvPr/>
        </p:nvSpPr>
        <p:spPr>
          <a:xfrm>
            <a:off x="8350472" y="2312423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3DA8607-47D1-C559-97BD-0461FBED5F93}"/>
              </a:ext>
            </a:extLst>
          </p:cNvPr>
          <p:cNvSpPr txBox="1"/>
          <p:nvPr/>
        </p:nvSpPr>
        <p:spPr>
          <a:xfrm>
            <a:off x="11112386" y="307554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0421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BDF5590-9A9F-CE52-3DE3-F7A87C948317}"/>
              </a:ext>
            </a:extLst>
          </p:cNvPr>
          <p:cNvSpPr txBox="1"/>
          <p:nvPr/>
        </p:nvSpPr>
        <p:spPr>
          <a:xfrm>
            <a:off x="11470138" y="3081960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0422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3CE9666-0E3A-FFD2-3B4C-D947B70ECFEC}"/>
              </a:ext>
            </a:extLst>
          </p:cNvPr>
          <p:cNvSpPr txBox="1"/>
          <p:nvPr/>
        </p:nvSpPr>
        <p:spPr>
          <a:xfrm>
            <a:off x="11112386" y="283603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0423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864438-B449-F031-CC99-2C4E4E618387}"/>
              </a:ext>
            </a:extLst>
          </p:cNvPr>
          <p:cNvSpPr txBox="1"/>
          <p:nvPr/>
        </p:nvSpPr>
        <p:spPr>
          <a:xfrm>
            <a:off x="11470137" y="284232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0424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3EB8787-37F9-DF87-4D3D-94EBA26D09D7}"/>
              </a:ext>
            </a:extLst>
          </p:cNvPr>
          <p:cNvSpPr txBox="1"/>
          <p:nvPr/>
        </p:nvSpPr>
        <p:spPr>
          <a:xfrm>
            <a:off x="11112386" y="4355521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0220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5AE00C1-C166-862B-B72E-636F4C8556EC}"/>
              </a:ext>
            </a:extLst>
          </p:cNvPr>
          <p:cNvSpPr txBox="1"/>
          <p:nvPr/>
        </p:nvSpPr>
        <p:spPr>
          <a:xfrm>
            <a:off x="11470138" y="4361938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0221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34394B46-B812-C5F0-5CFF-9B343BF21E98}"/>
              </a:ext>
            </a:extLst>
          </p:cNvPr>
          <p:cNvSpPr txBox="1"/>
          <p:nvPr/>
        </p:nvSpPr>
        <p:spPr>
          <a:xfrm>
            <a:off x="11112386" y="4116017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0223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781839F-6AA7-363D-5D24-FD34B75C54AE}"/>
              </a:ext>
            </a:extLst>
          </p:cNvPr>
          <p:cNvSpPr txBox="1"/>
          <p:nvPr/>
        </p:nvSpPr>
        <p:spPr>
          <a:xfrm>
            <a:off x="11470137" y="412230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0224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C0D0AFD8-D481-FAB7-C203-DDDB535D7DA0}"/>
              </a:ext>
            </a:extLst>
          </p:cNvPr>
          <p:cNvSpPr txBox="1"/>
          <p:nvPr/>
        </p:nvSpPr>
        <p:spPr>
          <a:xfrm>
            <a:off x="255068" y="3173594"/>
            <a:ext cx="160866" cy="3216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A1146825-B8DE-F5CE-0CCF-B337EFA102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r="86252" b="11218"/>
          <a:stretch/>
        </p:blipFill>
        <p:spPr>
          <a:xfrm>
            <a:off x="321070" y="1720848"/>
            <a:ext cx="164089" cy="3024000"/>
          </a:xfrm>
          <a:prstGeom prst="rect">
            <a:avLst/>
          </a:prstGeom>
        </p:spPr>
      </p:pic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414F3EC-1EE3-2120-2EB6-A1C5CACFA122}"/>
              </a:ext>
            </a:extLst>
          </p:cNvPr>
          <p:cNvCxnSpPr>
            <a:cxnSpLocks/>
          </p:cNvCxnSpPr>
          <p:nvPr/>
        </p:nvCxnSpPr>
        <p:spPr>
          <a:xfrm flipH="1">
            <a:off x="415934" y="1977369"/>
            <a:ext cx="2648999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26E51FEB-AEF9-411D-8E76-AD0A625A1798}"/>
              </a:ext>
            </a:extLst>
          </p:cNvPr>
          <p:cNvCxnSpPr>
            <a:cxnSpLocks/>
          </p:cNvCxnSpPr>
          <p:nvPr/>
        </p:nvCxnSpPr>
        <p:spPr>
          <a:xfrm flipH="1">
            <a:off x="4748243" y="1977369"/>
            <a:ext cx="1301242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608AD15-19CE-10A6-1396-71932667A342}"/>
              </a:ext>
            </a:extLst>
          </p:cNvPr>
          <p:cNvCxnSpPr>
            <a:cxnSpLocks/>
          </p:cNvCxnSpPr>
          <p:nvPr/>
        </p:nvCxnSpPr>
        <p:spPr>
          <a:xfrm flipH="1">
            <a:off x="7645400" y="1995107"/>
            <a:ext cx="64800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B551F08-B848-AE78-3EC8-095246E7772A}"/>
              </a:ext>
            </a:extLst>
          </p:cNvPr>
          <p:cNvCxnSpPr>
            <a:cxnSpLocks/>
          </p:cNvCxnSpPr>
          <p:nvPr/>
        </p:nvCxnSpPr>
        <p:spPr>
          <a:xfrm flipH="1">
            <a:off x="11187067" y="2681755"/>
            <a:ext cx="32400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B03C9A58-675F-63BD-A19F-53F29B2D16DE}"/>
              </a:ext>
            </a:extLst>
          </p:cNvPr>
          <p:cNvSpPr txBox="1"/>
          <p:nvPr/>
        </p:nvSpPr>
        <p:spPr>
          <a:xfrm>
            <a:off x="1566334" y="16257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7CAE5C37-1C2B-5FF9-6727-4024AA74C01E}"/>
              </a:ext>
            </a:extLst>
          </p:cNvPr>
          <p:cNvSpPr txBox="1"/>
          <p:nvPr/>
        </p:nvSpPr>
        <p:spPr>
          <a:xfrm>
            <a:off x="1238219" y="32120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499A821-CC90-2C01-E95B-42DB2B6ED9E9}"/>
              </a:ext>
            </a:extLst>
          </p:cNvPr>
          <p:cNvSpPr txBox="1"/>
          <p:nvPr/>
        </p:nvSpPr>
        <p:spPr>
          <a:xfrm>
            <a:off x="5270222" y="16257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3CA4780-7AC4-CAD6-3376-49D972E3C254}"/>
              </a:ext>
            </a:extLst>
          </p:cNvPr>
          <p:cNvSpPr txBox="1"/>
          <p:nvPr/>
        </p:nvSpPr>
        <p:spPr>
          <a:xfrm>
            <a:off x="7821687" y="164112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259874EF-2EEF-5B3A-EE9E-C633BEB57913}"/>
              </a:ext>
            </a:extLst>
          </p:cNvPr>
          <p:cNvSpPr txBox="1"/>
          <p:nvPr/>
        </p:nvSpPr>
        <p:spPr>
          <a:xfrm>
            <a:off x="11206968" y="233645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AE5E53D9-DC69-320E-E9B8-A9E0BDECAF38}"/>
              </a:ext>
            </a:extLst>
          </p:cNvPr>
          <p:cNvCxnSpPr>
            <a:cxnSpLocks/>
          </p:cNvCxnSpPr>
          <p:nvPr/>
        </p:nvCxnSpPr>
        <p:spPr>
          <a:xfrm>
            <a:off x="1620126" y="5291667"/>
            <a:ext cx="900554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E6B59E38-98F9-85E7-7313-DFFD5A863243}"/>
              </a:ext>
            </a:extLst>
          </p:cNvPr>
          <p:cNvSpPr txBox="1"/>
          <p:nvPr/>
        </p:nvSpPr>
        <p:spPr>
          <a:xfrm>
            <a:off x="4788344" y="5378361"/>
            <a:ext cx="27815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level (finer division)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815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2DA5-3BF8-94E9-FC49-A1680688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Separation parameter 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  </a:t>
            </a:r>
            <a:r>
              <a:rPr lang="en-CA" sz="2400" dirty="0"/>
              <a:t>(what is far?)</a:t>
            </a:r>
            <a:endParaRPr lang="en-US" sz="2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6EDC659-8E41-51DF-2329-D921FA274520}"/>
              </a:ext>
            </a:extLst>
          </p:cNvPr>
          <p:cNvSpPr txBox="1"/>
          <p:nvPr/>
        </p:nvSpPr>
        <p:spPr>
          <a:xfrm>
            <a:off x="0" y="1522448"/>
            <a:ext cx="12192000" cy="4801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5" name="Picture 74" descr="Chart, scatter chart&#10;&#10;Description automatically generated">
            <a:extLst>
              <a:ext uri="{FF2B5EF4-FFF2-40B4-BE49-F238E27FC236}">
                <a16:creationId xmlns:a16="http://schemas.microsoft.com/office/drawing/2014/main" id="{43697029-D0FF-DC1D-D9AF-910F212F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7" b="-7092"/>
          <a:stretch/>
        </p:blipFill>
        <p:spPr>
          <a:xfrm>
            <a:off x="0" y="1851585"/>
            <a:ext cx="12192000" cy="352416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5F925A04-0AED-28AE-C6C0-F23A541344B0}"/>
              </a:ext>
            </a:extLst>
          </p:cNvPr>
          <p:cNvSpPr txBox="1"/>
          <p:nvPr/>
        </p:nvSpPr>
        <p:spPr>
          <a:xfrm>
            <a:off x="1566334" y="474146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A972EF-F66A-1D8F-E1B0-783E07A7159C}"/>
              </a:ext>
            </a:extLst>
          </p:cNvPr>
          <p:cNvSpPr txBox="1"/>
          <p:nvPr/>
        </p:nvSpPr>
        <p:spPr>
          <a:xfrm>
            <a:off x="4597400" y="474146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E7699A2-280B-C846-8189-40E9B39FB06E}"/>
              </a:ext>
            </a:extLst>
          </p:cNvPr>
          <p:cNvSpPr txBox="1"/>
          <p:nvPr/>
        </p:nvSpPr>
        <p:spPr>
          <a:xfrm>
            <a:off x="7477623" y="474146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CD2C983-E149-90DE-6456-5E5160BA713F}"/>
              </a:ext>
            </a:extLst>
          </p:cNvPr>
          <p:cNvSpPr txBox="1"/>
          <p:nvPr/>
        </p:nvSpPr>
        <p:spPr>
          <a:xfrm>
            <a:off x="10397066" y="474146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386AD21-5BC1-0165-A5CB-ABB6828C2480}"/>
              </a:ext>
            </a:extLst>
          </p:cNvPr>
          <p:cNvSpPr txBox="1"/>
          <p:nvPr/>
        </p:nvSpPr>
        <p:spPr>
          <a:xfrm>
            <a:off x="1567938" y="3244334"/>
            <a:ext cx="3000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4A84172-CA4F-7ED7-7D82-139458D7DAF2}"/>
              </a:ext>
            </a:extLst>
          </p:cNvPr>
          <p:cNvSpPr txBox="1"/>
          <p:nvPr/>
        </p:nvSpPr>
        <p:spPr>
          <a:xfrm>
            <a:off x="3823695" y="3884516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FD2B62D-C5D8-6FEC-518C-612194C8E530}"/>
              </a:ext>
            </a:extLst>
          </p:cNvPr>
          <p:cNvSpPr txBox="1"/>
          <p:nvPr/>
        </p:nvSpPr>
        <p:spPr>
          <a:xfrm>
            <a:off x="5267069" y="3913201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DC24F0-EBE6-98BD-09CD-EC2131177364}"/>
              </a:ext>
            </a:extLst>
          </p:cNvPr>
          <p:cNvSpPr txBox="1"/>
          <p:nvPr/>
        </p:nvSpPr>
        <p:spPr>
          <a:xfrm>
            <a:off x="3823695" y="2632836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3E6FF14-FF19-7665-7EB7-F96277625B47}"/>
              </a:ext>
            </a:extLst>
          </p:cNvPr>
          <p:cNvSpPr txBox="1"/>
          <p:nvPr/>
        </p:nvSpPr>
        <p:spPr>
          <a:xfrm>
            <a:off x="5209361" y="2632836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0AA82D5-D0C0-F452-6362-95515DCC3275}"/>
              </a:ext>
            </a:extLst>
          </p:cNvPr>
          <p:cNvSpPr txBox="1"/>
          <p:nvPr/>
        </p:nvSpPr>
        <p:spPr>
          <a:xfrm>
            <a:off x="194734" y="4741464"/>
            <a:ext cx="7104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396064-11F2-4100-914B-52C376735AB3}"/>
              </a:ext>
            </a:extLst>
          </p:cNvPr>
          <p:cNvSpPr txBox="1"/>
          <p:nvPr/>
        </p:nvSpPr>
        <p:spPr>
          <a:xfrm>
            <a:off x="6386227" y="4201447"/>
            <a:ext cx="52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4F003A-D1A0-B801-D0D1-14D270B6A49D}"/>
              </a:ext>
            </a:extLst>
          </p:cNvPr>
          <p:cNvSpPr txBox="1"/>
          <p:nvPr/>
        </p:nvSpPr>
        <p:spPr>
          <a:xfrm>
            <a:off x="7038961" y="4201578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475EA25-316E-9729-C4E0-AD5C740E7AE4}"/>
              </a:ext>
            </a:extLst>
          </p:cNvPr>
          <p:cNvSpPr txBox="1"/>
          <p:nvPr/>
        </p:nvSpPr>
        <p:spPr>
          <a:xfrm>
            <a:off x="6386227" y="3589910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A39BCBC-3738-97AA-58EF-C14AE50D5540}"/>
              </a:ext>
            </a:extLst>
          </p:cNvPr>
          <p:cNvSpPr txBox="1"/>
          <p:nvPr/>
        </p:nvSpPr>
        <p:spPr>
          <a:xfrm>
            <a:off x="7038960" y="3589910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E1AC06C-8687-CB8C-E00C-5CD4E1820884}"/>
              </a:ext>
            </a:extLst>
          </p:cNvPr>
          <p:cNvSpPr txBox="1"/>
          <p:nvPr/>
        </p:nvSpPr>
        <p:spPr>
          <a:xfrm>
            <a:off x="7707073" y="4207891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A96E84E-5BB1-0087-1F32-051E620226C2}"/>
              </a:ext>
            </a:extLst>
          </p:cNvPr>
          <p:cNvSpPr txBox="1"/>
          <p:nvPr/>
        </p:nvSpPr>
        <p:spPr>
          <a:xfrm>
            <a:off x="8359807" y="4208022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FE49349-C15B-9A97-AC15-2AF5AFFDC15F}"/>
              </a:ext>
            </a:extLst>
          </p:cNvPr>
          <p:cNvSpPr txBox="1"/>
          <p:nvPr/>
        </p:nvSpPr>
        <p:spPr>
          <a:xfrm>
            <a:off x="7707073" y="3596354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F153558-6282-3936-2DE6-1FB31E863F01}"/>
              </a:ext>
            </a:extLst>
          </p:cNvPr>
          <p:cNvSpPr txBox="1"/>
          <p:nvPr/>
        </p:nvSpPr>
        <p:spPr>
          <a:xfrm>
            <a:off x="8359806" y="3596354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19EA9E-6401-8FFE-022D-D511C055D32B}"/>
              </a:ext>
            </a:extLst>
          </p:cNvPr>
          <p:cNvSpPr txBox="1"/>
          <p:nvPr/>
        </p:nvSpPr>
        <p:spPr>
          <a:xfrm>
            <a:off x="7697739" y="2923960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AE06576-0DAD-EE04-A351-06D86C3376B6}"/>
              </a:ext>
            </a:extLst>
          </p:cNvPr>
          <p:cNvSpPr txBox="1"/>
          <p:nvPr/>
        </p:nvSpPr>
        <p:spPr>
          <a:xfrm>
            <a:off x="8350473" y="2924091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E045D25-3758-B7B5-D014-B069CEF9421B}"/>
              </a:ext>
            </a:extLst>
          </p:cNvPr>
          <p:cNvSpPr txBox="1"/>
          <p:nvPr/>
        </p:nvSpPr>
        <p:spPr>
          <a:xfrm>
            <a:off x="7697739" y="2312423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75B086E-E3DC-8241-574A-0467577D000D}"/>
              </a:ext>
            </a:extLst>
          </p:cNvPr>
          <p:cNvSpPr txBox="1"/>
          <p:nvPr/>
        </p:nvSpPr>
        <p:spPr>
          <a:xfrm>
            <a:off x="8350472" y="2312423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00285F7-8AC9-58C4-4C4E-ACBB79220C94}"/>
              </a:ext>
            </a:extLst>
          </p:cNvPr>
          <p:cNvSpPr txBox="1"/>
          <p:nvPr/>
        </p:nvSpPr>
        <p:spPr>
          <a:xfrm>
            <a:off x="11112386" y="307554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0421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FEE7917-985F-FB0F-7E01-83BD0A86B15B}"/>
              </a:ext>
            </a:extLst>
          </p:cNvPr>
          <p:cNvSpPr txBox="1"/>
          <p:nvPr/>
        </p:nvSpPr>
        <p:spPr>
          <a:xfrm>
            <a:off x="11470138" y="3081960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0422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CF26E5C-418A-B40F-76EB-0C25BFA927E4}"/>
              </a:ext>
            </a:extLst>
          </p:cNvPr>
          <p:cNvSpPr txBox="1"/>
          <p:nvPr/>
        </p:nvSpPr>
        <p:spPr>
          <a:xfrm>
            <a:off x="11112386" y="283603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0423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1C777E9-EAD7-01DB-5AA6-DD1C2D7DF9E0}"/>
              </a:ext>
            </a:extLst>
          </p:cNvPr>
          <p:cNvSpPr txBox="1"/>
          <p:nvPr/>
        </p:nvSpPr>
        <p:spPr>
          <a:xfrm>
            <a:off x="11470137" y="284232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0424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025A3E9-9D26-DA82-4598-59147786D7CE}"/>
              </a:ext>
            </a:extLst>
          </p:cNvPr>
          <p:cNvSpPr txBox="1"/>
          <p:nvPr/>
        </p:nvSpPr>
        <p:spPr>
          <a:xfrm>
            <a:off x="11112386" y="4355521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0220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B109A97-EBDF-E3C8-2DC2-267E248B99B6}"/>
              </a:ext>
            </a:extLst>
          </p:cNvPr>
          <p:cNvSpPr txBox="1"/>
          <p:nvPr/>
        </p:nvSpPr>
        <p:spPr>
          <a:xfrm>
            <a:off x="11470138" y="4361938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0221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A814C0D-45AF-2B26-CE10-371531170F9E}"/>
              </a:ext>
            </a:extLst>
          </p:cNvPr>
          <p:cNvSpPr txBox="1"/>
          <p:nvPr/>
        </p:nvSpPr>
        <p:spPr>
          <a:xfrm>
            <a:off x="11112386" y="4116017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0223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9726B6A-7E4F-487D-FBB5-AAA58185C93B}"/>
              </a:ext>
            </a:extLst>
          </p:cNvPr>
          <p:cNvSpPr txBox="1"/>
          <p:nvPr/>
        </p:nvSpPr>
        <p:spPr>
          <a:xfrm>
            <a:off x="11470137" y="412230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0224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6FF7736-0F07-16BF-CE54-0C709CAA0C28}"/>
              </a:ext>
            </a:extLst>
          </p:cNvPr>
          <p:cNvSpPr txBox="1"/>
          <p:nvPr/>
        </p:nvSpPr>
        <p:spPr>
          <a:xfrm>
            <a:off x="255068" y="3173594"/>
            <a:ext cx="160866" cy="3216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7EBEBC6-1126-1ABD-D88D-8E0769D8044B}"/>
              </a:ext>
            </a:extLst>
          </p:cNvPr>
          <p:cNvCxnSpPr>
            <a:cxnSpLocks/>
          </p:cNvCxnSpPr>
          <p:nvPr/>
        </p:nvCxnSpPr>
        <p:spPr>
          <a:xfrm flipH="1">
            <a:off x="4188520" y="2632836"/>
            <a:ext cx="1617254" cy="164969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929816A-D940-201D-0FC9-E8AE2B191CC5}"/>
              </a:ext>
            </a:extLst>
          </p:cNvPr>
          <p:cNvCxnSpPr>
            <a:cxnSpLocks/>
          </p:cNvCxnSpPr>
          <p:nvPr/>
        </p:nvCxnSpPr>
        <p:spPr>
          <a:xfrm flipH="1">
            <a:off x="4188520" y="4329520"/>
            <a:ext cx="1015120" cy="4548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>
            <a:extLst>
              <a:ext uri="{FF2B5EF4-FFF2-40B4-BE49-F238E27FC236}">
                <a16:creationId xmlns:a16="http://schemas.microsoft.com/office/drawing/2014/main" id="{2776B8D8-3295-0119-4258-40B4324D61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r="86252" b="11218"/>
          <a:stretch/>
        </p:blipFill>
        <p:spPr>
          <a:xfrm>
            <a:off x="321070" y="1720848"/>
            <a:ext cx="164089" cy="3024000"/>
          </a:xfrm>
          <a:prstGeom prst="rect">
            <a:avLst/>
          </a:prstGeom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FFE1764A-EE8E-426F-1651-053F5DB71310}"/>
              </a:ext>
            </a:extLst>
          </p:cNvPr>
          <p:cNvCxnSpPr>
            <a:cxnSpLocks/>
          </p:cNvCxnSpPr>
          <p:nvPr/>
        </p:nvCxnSpPr>
        <p:spPr>
          <a:xfrm flipH="1">
            <a:off x="415934" y="1977369"/>
            <a:ext cx="2648999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91820AF-FA08-2837-8A22-EE1DBC63F417}"/>
              </a:ext>
            </a:extLst>
          </p:cNvPr>
          <p:cNvCxnSpPr>
            <a:cxnSpLocks/>
          </p:cNvCxnSpPr>
          <p:nvPr/>
        </p:nvCxnSpPr>
        <p:spPr>
          <a:xfrm flipH="1">
            <a:off x="4748243" y="1977369"/>
            <a:ext cx="1301242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14816EF-1162-432C-B0DA-53F79ACC40F4}"/>
              </a:ext>
            </a:extLst>
          </p:cNvPr>
          <p:cNvCxnSpPr>
            <a:cxnSpLocks/>
          </p:cNvCxnSpPr>
          <p:nvPr/>
        </p:nvCxnSpPr>
        <p:spPr>
          <a:xfrm flipH="1">
            <a:off x="7645400" y="1995107"/>
            <a:ext cx="64800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5CF59FD-6039-9A45-B24B-E83535F25077}"/>
              </a:ext>
            </a:extLst>
          </p:cNvPr>
          <p:cNvCxnSpPr>
            <a:cxnSpLocks/>
          </p:cNvCxnSpPr>
          <p:nvPr/>
        </p:nvCxnSpPr>
        <p:spPr>
          <a:xfrm flipH="1">
            <a:off x="11187067" y="2681755"/>
            <a:ext cx="32400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76364F3-251E-5D56-57B1-BA026B4EB1B4}"/>
              </a:ext>
            </a:extLst>
          </p:cNvPr>
          <p:cNvSpPr txBox="1"/>
          <p:nvPr/>
        </p:nvSpPr>
        <p:spPr>
          <a:xfrm>
            <a:off x="1566334" y="16257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F4FF1C2-16D5-B152-8DFC-EC8548818A05}"/>
              </a:ext>
            </a:extLst>
          </p:cNvPr>
          <p:cNvSpPr txBox="1"/>
          <p:nvPr/>
        </p:nvSpPr>
        <p:spPr>
          <a:xfrm>
            <a:off x="1238219" y="32120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A24F8B8-3802-7018-A41F-2B0C16DB0DE9}"/>
              </a:ext>
            </a:extLst>
          </p:cNvPr>
          <p:cNvSpPr txBox="1"/>
          <p:nvPr/>
        </p:nvSpPr>
        <p:spPr>
          <a:xfrm>
            <a:off x="5270222" y="16257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CAF7CC2-3885-E0A7-989D-380452BA6EBF}"/>
              </a:ext>
            </a:extLst>
          </p:cNvPr>
          <p:cNvSpPr txBox="1"/>
          <p:nvPr/>
        </p:nvSpPr>
        <p:spPr>
          <a:xfrm>
            <a:off x="7821687" y="164112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230485C-06AA-6AEC-1180-2FF035B25EDA}"/>
              </a:ext>
            </a:extLst>
          </p:cNvPr>
          <p:cNvSpPr txBox="1"/>
          <p:nvPr/>
        </p:nvSpPr>
        <p:spPr>
          <a:xfrm>
            <a:off x="11206968" y="233645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EB096651-DD02-4542-54DC-8EF73DB4B2A1}"/>
              </a:ext>
            </a:extLst>
          </p:cNvPr>
          <p:cNvCxnSpPr>
            <a:cxnSpLocks/>
          </p:cNvCxnSpPr>
          <p:nvPr/>
        </p:nvCxnSpPr>
        <p:spPr>
          <a:xfrm flipH="1">
            <a:off x="1740432" y="5524901"/>
            <a:ext cx="108000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B6764AB-6937-6F1C-B4F3-1E988A0C2420}"/>
              </a:ext>
            </a:extLst>
          </p:cNvPr>
          <p:cNvCxnSpPr>
            <a:cxnSpLocks/>
          </p:cNvCxnSpPr>
          <p:nvPr/>
        </p:nvCxnSpPr>
        <p:spPr>
          <a:xfrm flipH="1">
            <a:off x="1740431" y="5985535"/>
            <a:ext cx="14400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904965A-6F81-806D-6E72-7FD8A24A41C6}"/>
              </a:ext>
            </a:extLst>
          </p:cNvPr>
          <p:cNvCxnSpPr>
            <a:cxnSpLocks/>
          </p:cNvCxnSpPr>
          <p:nvPr/>
        </p:nvCxnSpPr>
        <p:spPr>
          <a:xfrm flipV="1">
            <a:off x="2990426" y="5633856"/>
            <a:ext cx="0" cy="21600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2CE6E19-80FB-C69F-EB09-DEC110E86501}"/>
              </a:ext>
            </a:extLst>
          </p:cNvPr>
          <p:cNvCxnSpPr>
            <a:cxnSpLocks/>
          </p:cNvCxnSpPr>
          <p:nvPr/>
        </p:nvCxnSpPr>
        <p:spPr>
          <a:xfrm flipH="1">
            <a:off x="1740431" y="5748469"/>
            <a:ext cx="25200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590D729D-96F5-BB13-6325-B09C8DB828E7}"/>
              </a:ext>
            </a:extLst>
          </p:cNvPr>
          <p:cNvSpPr txBox="1"/>
          <p:nvPr/>
        </p:nvSpPr>
        <p:spPr>
          <a:xfrm>
            <a:off x="439947" y="5544628"/>
            <a:ext cx="97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=1/2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CBFE095-7ADB-9311-7E29-BE6797E6475C}"/>
              </a:ext>
            </a:extLst>
          </p:cNvPr>
          <p:cNvSpPr txBox="1"/>
          <p:nvPr/>
        </p:nvSpPr>
        <p:spPr>
          <a:xfrm>
            <a:off x="1444260" y="5274684"/>
            <a:ext cx="26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75DC908-923A-CCEA-1309-4D6B24477E58}"/>
              </a:ext>
            </a:extLst>
          </p:cNvPr>
          <p:cNvSpPr txBox="1"/>
          <p:nvPr/>
        </p:nvSpPr>
        <p:spPr>
          <a:xfrm>
            <a:off x="4275687" y="5563803"/>
            <a:ext cx="747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s/R₁ &lt;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(source group far enough from target, can approximate as point mass)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5429F98-885F-BD73-6424-A4DA43848AE4}"/>
              </a:ext>
            </a:extLst>
          </p:cNvPr>
          <p:cNvSpPr txBox="1"/>
          <p:nvPr/>
        </p:nvSpPr>
        <p:spPr>
          <a:xfrm>
            <a:off x="1386191" y="5544628"/>
            <a:ext cx="39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R₁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061E9AB-8C6D-7B95-56FE-726D64B76DCB}"/>
              </a:ext>
            </a:extLst>
          </p:cNvPr>
          <p:cNvSpPr txBox="1"/>
          <p:nvPr/>
        </p:nvSpPr>
        <p:spPr>
          <a:xfrm>
            <a:off x="1359672" y="5797472"/>
            <a:ext cx="44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R₂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47DA2D7-E2C5-B528-37F1-9BAFCA9F2834}"/>
              </a:ext>
            </a:extLst>
          </p:cNvPr>
          <p:cNvCxnSpPr>
            <a:cxnSpLocks/>
          </p:cNvCxnSpPr>
          <p:nvPr/>
        </p:nvCxnSpPr>
        <p:spPr>
          <a:xfrm>
            <a:off x="2460431" y="5888559"/>
            <a:ext cx="0" cy="227443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D4611BE7-1714-0329-ECCD-DBC65EC460C1}"/>
              </a:ext>
            </a:extLst>
          </p:cNvPr>
          <p:cNvSpPr txBox="1"/>
          <p:nvPr/>
        </p:nvSpPr>
        <p:spPr>
          <a:xfrm>
            <a:off x="4303670" y="5852098"/>
            <a:ext cx="763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s/R₂ &gt;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(source group close to target, go to a finer level)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099B705-0184-0AE8-1440-AD9992FF84FC}"/>
              </a:ext>
            </a:extLst>
          </p:cNvPr>
          <p:cNvSpPr txBox="1"/>
          <p:nvPr/>
        </p:nvSpPr>
        <p:spPr>
          <a:xfrm>
            <a:off x="3912625" y="5741856"/>
            <a:ext cx="37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effectLst/>
                <a:latin typeface="Segoe UI Symbol" panose="020B0502040204020203" pitchFamily="34" charset="0"/>
              </a:rPr>
              <a:t>✓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B086A32-2BA3-49FD-D084-FFE721A7A85B}"/>
              </a:ext>
            </a:extLst>
          </p:cNvPr>
          <p:cNvSpPr txBox="1"/>
          <p:nvPr/>
        </p:nvSpPr>
        <p:spPr>
          <a:xfrm flipH="1">
            <a:off x="2926538" y="6019663"/>
            <a:ext cx="33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MV Boli" panose="02000500030200090000" pitchFamily="2" charset="0"/>
                <a:cs typeface="MV Boli" panose="02000500030200090000" pitchFamily="2" charset="0"/>
              </a:rPr>
              <a:t>x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E57D925-8AF6-BFB0-C67B-BC188FEAF6E1}"/>
              </a:ext>
            </a:extLst>
          </p:cNvPr>
          <p:cNvSpPr txBox="1"/>
          <p:nvPr/>
        </p:nvSpPr>
        <p:spPr>
          <a:xfrm flipH="1">
            <a:off x="4764243" y="4040086"/>
            <a:ext cx="33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MV Boli" panose="02000500030200090000" pitchFamily="2" charset="0"/>
                <a:cs typeface="MV Boli" panose="02000500030200090000" pitchFamily="2" charset="0"/>
              </a:rPr>
              <a:t>x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7E4179E-696B-2515-C2C6-5AFA3F1A0C5A}"/>
              </a:ext>
            </a:extLst>
          </p:cNvPr>
          <p:cNvSpPr txBox="1"/>
          <p:nvPr/>
        </p:nvSpPr>
        <p:spPr>
          <a:xfrm>
            <a:off x="5001837" y="2956127"/>
            <a:ext cx="37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effectLst/>
                <a:latin typeface="Segoe UI Symbol" panose="020B0502040204020203" pitchFamily="34" charset="0"/>
              </a:rPr>
              <a:t>✓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84BAE8-429B-E7E5-780D-68C5E4A1A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407" y="4201154"/>
            <a:ext cx="133357" cy="2667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882B43-0FE7-777F-9D74-3D9C2E0FF1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29594" b="70342"/>
          <a:stretch/>
        </p:blipFill>
        <p:spPr>
          <a:xfrm>
            <a:off x="3984719" y="3504631"/>
            <a:ext cx="316580" cy="2667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C1D1A7-C947-44DA-54F1-3A9E83023B9E}"/>
              </a:ext>
            </a:extLst>
          </p:cNvPr>
          <p:cNvSpPr txBox="1"/>
          <p:nvPr/>
        </p:nvSpPr>
        <p:spPr>
          <a:xfrm>
            <a:off x="3716356" y="4273088"/>
            <a:ext cx="867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963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53A18-6760-16CE-3C83-3ACA75446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Evaluating the potential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B36F9-9174-95DB-DE6F-8357D1E18BFB}"/>
              </a:ext>
            </a:extLst>
          </p:cNvPr>
          <p:cNvSpPr txBox="1"/>
          <p:nvPr/>
        </p:nvSpPr>
        <p:spPr>
          <a:xfrm>
            <a:off x="0" y="1522448"/>
            <a:ext cx="12192000" cy="4801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8BB676D-294A-B96E-5EC4-197B733F09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7" b="-7092"/>
          <a:stretch/>
        </p:blipFill>
        <p:spPr>
          <a:xfrm>
            <a:off x="0" y="1851585"/>
            <a:ext cx="12192000" cy="3524162"/>
          </a:xfrm>
          <a:prstGeom prst="rect">
            <a:avLst/>
          </a:prstGeom>
          <a:ln>
            <a:noFill/>
            <a:headEnd type="none" w="med" len="med"/>
            <a:tailEnd type="triangle" w="med" len="med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8E1E3A-39A1-1DC7-B65E-E4AE68BE86C8}"/>
              </a:ext>
            </a:extLst>
          </p:cNvPr>
          <p:cNvSpPr txBox="1"/>
          <p:nvPr/>
        </p:nvSpPr>
        <p:spPr>
          <a:xfrm>
            <a:off x="1566334" y="474146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3DF9D5-9A42-F7A7-24CE-C20CD825C146}"/>
              </a:ext>
            </a:extLst>
          </p:cNvPr>
          <p:cNvSpPr txBox="1"/>
          <p:nvPr/>
        </p:nvSpPr>
        <p:spPr>
          <a:xfrm>
            <a:off x="4597400" y="474146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CEADB-9B07-FB2F-7CE3-6C14E647E01C}"/>
              </a:ext>
            </a:extLst>
          </p:cNvPr>
          <p:cNvSpPr txBox="1"/>
          <p:nvPr/>
        </p:nvSpPr>
        <p:spPr>
          <a:xfrm>
            <a:off x="7477623" y="474146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3EA27E-54E5-D204-7DC7-5E6D7D57D9FB}"/>
              </a:ext>
            </a:extLst>
          </p:cNvPr>
          <p:cNvSpPr txBox="1"/>
          <p:nvPr/>
        </p:nvSpPr>
        <p:spPr>
          <a:xfrm>
            <a:off x="10397066" y="474146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6D336-7BC5-DE92-8B7C-67AAB07187B6}"/>
              </a:ext>
            </a:extLst>
          </p:cNvPr>
          <p:cNvSpPr txBox="1"/>
          <p:nvPr/>
        </p:nvSpPr>
        <p:spPr>
          <a:xfrm>
            <a:off x="1567938" y="3244334"/>
            <a:ext cx="3000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27BE3B-47AB-5109-1CF7-912F8EF37A06}"/>
              </a:ext>
            </a:extLst>
          </p:cNvPr>
          <p:cNvSpPr txBox="1"/>
          <p:nvPr/>
        </p:nvSpPr>
        <p:spPr>
          <a:xfrm>
            <a:off x="3823695" y="3884516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1A1314-EA1F-EFCB-54A1-89A2B15BD514}"/>
              </a:ext>
            </a:extLst>
          </p:cNvPr>
          <p:cNvSpPr txBox="1"/>
          <p:nvPr/>
        </p:nvSpPr>
        <p:spPr>
          <a:xfrm>
            <a:off x="5267069" y="3913201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A1B37-2310-1D47-BBCD-510F9D6EF6BD}"/>
              </a:ext>
            </a:extLst>
          </p:cNvPr>
          <p:cNvSpPr txBox="1"/>
          <p:nvPr/>
        </p:nvSpPr>
        <p:spPr>
          <a:xfrm>
            <a:off x="3823695" y="2632836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18EC57-0C8D-183F-C3B7-B4FA909BE990}"/>
              </a:ext>
            </a:extLst>
          </p:cNvPr>
          <p:cNvSpPr txBox="1"/>
          <p:nvPr/>
        </p:nvSpPr>
        <p:spPr>
          <a:xfrm>
            <a:off x="5209361" y="2632836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0A2F27-924D-75D8-33BD-89DDF9660E04}"/>
              </a:ext>
            </a:extLst>
          </p:cNvPr>
          <p:cNvSpPr txBox="1"/>
          <p:nvPr/>
        </p:nvSpPr>
        <p:spPr>
          <a:xfrm>
            <a:off x="194734" y="4741464"/>
            <a:ext cx="7104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8E815-A67D-B7C4-C40A-0F4B58B0EA35}"/>
              </a:ext>
            </a:extLst>
          </p:cNvPr>
          <p:cNvSpPr txBox="1"/>
          <p:nvPr/>
        </p:nvSpPr>
        <p:spPr>
          <a:xfrm>
            <a:off x="6386227" y="4201447"/>
            <a:ext cx="52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BD1FF3-62CD-A94F-1AFC-57C30B6177A7}"/>
              </a:ext>
            </a:extLst>
          </p:cNvPr>
          <p:cNvSpPr txBox="1"/>
          <p:nvPr/>
        </p:nvSpPr>
        <p:spPr>
          <a:xfrm>
            <a:off x="7038961" y="4201578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CCF0AF-916C-CD96-8A63-D0FA7C6795A6}"/>
              </a:ext>
            </a:extLst>
          </p:cNvPr>
          <p:cNvSpPr txBox="1"/>
          <p:nvPr/>
        </p:nvSpPr>
        <p:spPr>
          <a:xfrm>
            <a:off x="6386227" y="3589910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739D89-B94C-79A9-72BF-A9E673239A86}"/>
              </a:ext>
            </a:extLst>
          </p:cNvPr>
          <p:cNvSpPr txBox="1"/>
          <p:nvPr/>
        </p:nvSpPr>
        <p:spPr>
          <a:xfrm>
            <a:off x="7038960" y="3589910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350695-B860-5F95-6FBB-F9975F6DD905}"/>
              </a:ext>
            </a:extLst>
          </p:cNvPr>
          <p:cNvSpPr txBox="1"/>
          <p:nvPr/>
        </p:nvSpPr>
        <p:spPr>
          <a:xfrm>
            <a:off x="7707073" y="4207891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26E203-FABC-8B5D-CF3B-870F3DFA5244}"/>
              </a:ext>
            </a:extLst>
          </p:cNvPr>
          <p:cNvSpPr txBox="1"/>
          <p:nvPr/>
        </p:nvSpPr>
        <p:spPr>
          <a:xfrm>
            <a:off x="8359807" y="4208022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A4E390-F7BC-B236-604F-437EE3E4F377}"/>
              </a:ext>
            </a:extLst>
          </p:cNvPr>
          <p:cNvSpPr txBox="1"/>
          <p:nvPr/>
        </p:nvSpPr>
        <p:spPr>
          <a:xfrm>
            <a:off x="7707073" y="3596354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3AFE5C-7ADB-A192-6A93-BA9DDF4F6BED}"/>
              </a:ext>
            </a:extLst>
          </p:cNvPr>
          <p:cNvSpPr txBox="1"/>
          <p:nvPr/>
        </p:nvSpPr>
        <p:spPr>
          <a:xfrm>
            <a:off x="8359806" y="3596354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E87338-62BC-AE4B-C9E0-AA7CC92CFF46}"/>
              </a:ext>
            </a:extLst>
          </p:cNvPr>
          <p:cNvSpPr txBox="1"/>
          <p:nvPr/>
        </p:nvSpPr>
        <p:spPr>
          <a:xfrm>
            <a:off x="7697739" y="2923960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0E69C1-EDE1-19E7-9232-7E82EF1313EA}"/>
              </a:ext>
            </a:extLst>
          </p:cNvPr>
          <p:cNvSpPr txBox="1"/>
          <p:nvPr/>
        </p:nvSpPr>
        <p:spPr>
          <a:xfrm>
            <a:off x="8350473" y="2924091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B2D8A1-118F-95EF-9CE7-D641690D5E29}"/>
              </a:ext>
            </a:extLst>
          </p:cNvPr>
          <p:cNvSpPr txBox="1"/>
          <p:nvPr/>
        </p:nvSpPr>
        <p:spPr>
          <a:xfrm>
            <a:off x="7697739" y="2312423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7C24F5-6A93-D168-BB56-24D59EC9B483}"/>
              </a:ext>
            </a:extLst>
          </p:cNvPr>
          <p:cNvSpPr txBox="1"/>
          <p:nvPr/>
        </p:nvSpPr>
        <p:spPr>
          <a:xfrm>
            <a:off x="8350472" y="2312423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61F651-FCA0-48DA-D55D-17D1C4C28C78}"/>
              </a:ext>
            </a:extLst>
          </p:cNvPr>
          <p:cNvSpPr txBox="1"/>
          <p:nvPr/>
        </p:nvSpPr>
        <p:spPr>
          <a:xfrm>
            <a:off x="11112386" y="307554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0421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B08EBD-B852-3CBD-FC09-4447B98C5C75}"/>
              </a:ext>
            </a:extLst>
          </p:cNvPr>
          <p:cNvSpPr txBox="1"/>
          <p:nvPr/>
        </p:nvSpPr>
        <p:spPr>
          <a:xfrm>
            <a:off x="11470138" y="3081960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0422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5E24C9-E668-310F-0830-F41CF3A8BFDB}"/>
              </a:ext>
            </a:extLst>
          </p:cNvPr>
          <p:cNvSpPr txBox="1"/>
          <p:nvPr/>
        </p:nvSpPr>
        <p:spPr>
          <a:xfrm>
            <a:off x="11112386" y="283603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0423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E03E56-002B-6B76-C804-253CC683CD77}"/>
              </a:ext>
            </a:extLst>
          </p:cNvPr>
          <p:cNvSpPr txBox="1"/>
          <p:nvPr/>
        </p:nvSpPr>
        <p:spPr>
          <a:xfrm>
            <a:off x="11470137" y="284232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0424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637DB7-19DD-624A-9FB7-05B42D9E7EAC}"/>
              </a:ext>
            </a:extLst>
          </p:cNvPr>
          <p:cNvSpPr txBox="1"/>
          <p:nvPr/>
        </p:nvSpPr>
        <p:spPr>
          <a:xfrm>
            <a:off x="11112386" y="4355521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0220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9A8488-E8CC-BF5D-2382-0DDF22E5CC18}"/>
              </a:ext>
            </a:extLst>
          </p:cNvPr>
          <p:cNvSpPr txBox="1"/>
          <p:nvPr/>
        </p:nvSpPr>
        <p:spPr>
          <a:xfrm>
            <a:off x="11470138" y="4361938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0221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4BCF6B-2151-6C34-684F-75DACE89D078}"/>
              </a:ext>
            </a:extLst>
          </p:cNvPr>
          <p:cNvSpPr txBox="1"/>
          <p:nvPr/>
        </p:nvSpPr>
        <p:spPr>
          <a:xfrm>
            <a:off x="11112386" y="4116017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0223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AA9895-9D1F-0FC7-1702-36BC54B7D5CB}"/>
              </a:ext>
            </a:extLst>
          </p:cNvPr>
          <p:cNvSpPr txBox="1"/>
          <p:nvPr/>
        </p:nvSpPr>
        <p:spPr>
          <a:xfrm>
            <a:off x="11470137" y="412230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0224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F336A1-11B7-5DB8-C9ED-99C3B312FD40}"/>
              </a:ext>
            </a:extLst>
          </p:cNvPr>
          <p:cNvSpPr txBox="1"/>
          <p:nvPr/>
        </p:nvSpPr>
        <p:spPr>
          <a:xfrm>
            <a:off x="255068" y="3173594"/>
            <a:ext cx="160866" cy="3216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A804F83-701D-E50A-C747-AB45019DFD3A}"/>
              </a:ext>
            </a:extLst>
          </p:cNvPr>
          <p:cNvCxnSpPr>
            <a:cxnSpLocks/>
          </p:cNvCxnSpPr>
          <p:nvPr/>
        </p:nvCxnSpPr>
        <p:spPr>
          <a:xfrm flipH="1">
            <a:off x="1119594" y="3343570"/>
            <a:ext cx="1074966" cy="24634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BCFFDE-0541-0451-B9C3-93CC80D118D8}"/>
              </a:ext>
            </a:extLst>
          </p:cNvPr>
          <p:cNvCxnSpPr>
            <a:cxnSpLocks/>
          </p:cNvCxnSpPr>
          <p:nvPr/>
        </p:nvCxnSpPr>
        <p:spPr>
          <a:xfrm flipH="1">
            <a:off x="4133274" y="2531533"/>
            <a:ext cx="1708726" cy="104292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1E77C4-FC39-212D-517F-53FD296178EB}"/>
              </a:ext>
            </a:extLst>
          </p:cNvPr>
          <p:cNvCxnSpPr>
            <a:cxnSpLocks/>
          </p:cNvCxnSpPr>
          <p:nvPr/>
        </p:nvCxnSpPr>
        <p:spPr>
          <a:xfrm>
            <a:off x="3868079" y="3203872"/>
            <a:ext cx="202358" cy="37058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D5FC263-7EDE-3AB6-47F1-B5D5C86B639A}"/>
              </a:ext>
            </a:extLst>
          </p:cNvPr>
          <p:cNvCxnSpPr>
            <a:cxnSpLocks/>
          </p:cNvCxnSpPr>
          <p:nvPr/>
        </p:nvCxnSpPr>
        <p:spPr>
          <a:xfrm flipH="1" flipV="1">
            <a:off x="4133274" y="3589910"/>
            <a:ext cx="1438634" cy="78771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03BD728-B2EE-617B-88B5-A42A31DE272C}"/>
              </a:ext>
            </a:extLst>
          </p:cNvPr>
          <p:cNvCxnSpPr>
            <a:cxnSpLocks/>
          </p:cNvCxnSpPr>
          <p:nvPr/>
        </p:nvCxnSpPr>
        <p:spPr>
          <a:xfrm flipV="1">
            <a:off x="6386227" y="3596354"/>
            <a:ext cx="580031" cy="11107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4A2ABFA9-A4CB-0A02-EA55-A3BE7F380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r="86252" b="11218"/>
          <a:stretch/>
        </p:blipFill>
        <p:spPr>
          <a:xfrm>
            <a:off x="321070" y="1720848"/>
            <a:ext cx="164089" cy="30240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C69453A-8FD9-1C62-074D-EE1EDB0458BB}"/>
              </a:ext>
            </a:extLst>
          </p:cNvPr>
          <p:cNvCxnSpPr>
            <a:cxnSpLocks/>
          </p:cNvCxnSpPr>
          <p:nvPr/>
        </p:nvCxnSpPr>
        <p:spPr>
          <a:xfrm flipH="1" flipV="1">
            <a:off x="7038960" y="3613666"/>
            <a:ext cx="1104915" cy="50863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2FEBFF7-9337-C7A4-CFA7-781F38D8073B}"/>
              </a:ext>
            </a:extLst>
          </p:cNvPr>
          <p:cNvCxnSpPr>
            <a:cxnSpLocks/>
          </p:cNvCxnSpPr>
          <p:nvPr/>
        </p:nvCxnSpPr>
        <p:spPr>
          <a:xfrm flipH="1" flipV="1">
            <a:off x="7047554" y="3613666"/>
            <a:ext cx="1668992" cy="87907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F26FD9-0CE5-72B9-2CFE-9CE81ECBB531}"/>
              </a:ext>
            </a:extLst>
          </p:cNvPr>
          <p:cNvCxnSpPr>
            <a:cxnSpLocks/>
          </p:cNvCxnSpPr>
          <p:nvPr/>
        </p:nvCxnSpPr>
        <p:spPr>
          <a:xfrm flipH="1">
            <a:off x="415934" y="1977369"/>
            <a:ext cx="2648999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B5F29C-3FBF-C0D4-AE6C-23A2BD2CD8A6}"/>
              </a:ext>
            </a:extLst>
          </p:cNvPr>
          <p:cNvCxnSpPr>
            <a:cxnSpLocks/>
          </p:cNvCxnSpPr>
          <p:nvPr/>
        </p:nvCxnSpPr>
        <p:spPr>
          <a:xfrm flipH="1">
            <a:off x="4748243" y="1977369"/>
            <a:ext cx="1301242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AC36A64-53C4-4524-5D60-CC8401EF56D4}"/>
              </a:ext>
            </a:extLst>
          </p:cNvPr>
          <p:cNvCxnSpPr>
            <a:cxnSpLocks/>
          </p:cNvCxnSpPr>
          <p:nvPr/>
        </p:nvCxnSpPr>
        <p:spPr>
          <a:xfrm flipH="1">
            <a:off x="7645400" y="1995107"/>
            <a:ext cx="64800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9566D2-75ED-A440-BA61-F584EBCC8ABA}"/>
              </a:ext>
            </a:extLst>
          </p:cNvPr>
          <p:cNvCxnSpPr>
            <a:cxnSpLocks/>
          </p:cNvCxnSpPr>
          <p:nvPr/>
        </p:nvCxnSpPr>
        <p:spPr>
          <a:xfrm flipH="1">
            <a:off x="11187067" y="2681755"/>
            <a:ext cx="32400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BAF47E4-91BB-1A1A-3A36-5DF279BA7A0A}"/>
              </a:ext>
            </a:extLst>
          </p:cNvPr>
          <p:cNvSpPr txBox="1"/>
          <p:nvPr/>
        </p:nvSpPr>
        <p:spPr>
          <a:xfrm>
            <a:off x="1566334" y="16257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7AC445-D15F-EA51-AED5-C34F8D784C42}"/>
              </a:ext>
            </a:extLst>
          </p:cNvPr>
          <p:cNvSpPr txBox="1"/>
          <p:nvPr/>
        </p:nvSpPr>
        <p:spPr>
          <a:xfrm>
            <a:off x="1238219" y="32120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D76708-E92B-6FEC-A72F-D0E53BED12D7}"/>
              </a:ext>
            </a:extLst>
          </p:cNvPr>
          <p:cNvSpPr txBox="1"/>
          <p:nvPr/>
        </p:nvSpPr>
        <p:spPr>
          <a:xfrm>
            <a:off x="5270222" y="16257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E4D789-59DD-45E4-8EAE-ECCC625514ED}"/>
              </a:ext>
            </a:extLst>
          </p:cNvPr>
          <p:cNvSpPr txBox="1"/>
          <p:nvPr/>
        </p:nvSpPr>
        <p:spPr>
          <a:xfrm>
            <a:off x="7821687" y="164112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B49B4F-5B41-6E41-D5BD-E0ED6921612B}"/>
              </a:ext>
            </a:extLst>
          </p:cNvPr>
          <p:cNvSpPr txBox="1"/>
          <p:nvPr/>
        </p:nvSpPr>
        <p:spPr>
          <a:xfrm>
            <a:off x="11206968" y="233645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2BB75BB-30AD-AF3A-FBB8-A5E198DFECA9}"/>
              </a:ext>
            </a:extLst>
          </p:cNvPr>
          <p:cNvCxnSpPr>
            <a:cxnSpLocks/>
          </p:cNvCxnSpPr>
          <p:nvPr/>
        </p:nvCxnSpPr>
        <p:spPr>
          <a:xfrm flipV="1">
            <a:off x="3746275" y="3596354"/>
            <a:ext cx="315571" cy="5553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F8AF483-BD56-24AC-C793-CBB564750780}"/>
              </a:ext>
            </a:extLst>
          </p:cNvPr>
          <p:cNvCxnSpPr>
            <a:cxnSpLocks/>
          </p:cNvCxnSpPr>
          <p:nvPr/>
        </p:nvCxnSpPr>
        <p:spPr>
          <a:xfrm flipH="1">
            <a:off x="1740432" y="5524901"/>
            <a:ext cx="108000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CDE347-538D-50AB-A946-AFCF7D7DB799}"/>
              </a:ext>
            </a:extLst>
          </p:cNvPr>
          <p:cNvCxnSpPr>
            <a:cxnSpLocks/>
          </p:cNvCxnSpPr>
          <p:nvPr/>
        </p:nvCxnSpPr>
        <p:spPr>
          <a:xfrm flipH="1">
            <a:off x="1740431" y="5985535"/>
            <a:ext cx="14400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2BF92AA-23F8-BEDA-A7A3-C7D5648E2A06}"/>
              </a:ext>
            </a:extLst>
          </p:cNvPr>
          <p:cNvCxnSpPr>
            <a:cxnSpLocks/>
          </p:cNvCxnSpPr>
          <p:nvPr/>
        </p:nvCxnSpPr>
        <p:spPr>
          <a:xfrm flipV="1">
            <a:off x="2990426" y="5633856"/>
            <a:ext cx="0" cy="21600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7FB4E35-267F-261D-F176-3920A234FE98}"/>
              </a:ext>
            </a:extLst>
          </p:cNvPr>
          <p:cNvCxnSpPr>
            <a:cxnSpLocks/>
          </p:cNvCxnSpPr>
          <p:nvPr/>
        </p:nvCxnSpPr>
        <p:spPr>
          <a:xfrm flipH="1">
            <a:off x="1740431" y="5748469"/>
            <a:ext cx="25200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EB68CB5-137A-0447-0A1B-FB422FA20E65}"/>
              </a:ext>
            </a:extLst>
          </p:cNvPr>
          <p:cNvSpPr txBox="1"/>
          <p:nvPr/>
        </p:nvSpPr>
        <p:spPr>
          <a:xfrm>
            <a:off x="439947" y="5544628"/>
            <a:ext cx="97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=1/2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DF9A21-674F-3E57-626A-0C7C22662385}"/>
              </a:ext>
            </a:extLst>
          </p:cNvPr>
          <p:cNvSpPr txBox="1"/>
          <p:nvPr/>
        </p:nvSpPr>
        <p:spPr>
          <a:xfrm>
            <a:off x="1444260" y="5274684"/>
            <a:ext cx="26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A74AE8-D334-EE6E-DD28-119F8BE45648}"/>
              </a:ext>
            </a:extLst>
          </p:cNvPr>
          <p:cNvSpPr txBox="1"/>
          <p:nvPr/>
        </p:nvSpPr>
        <p:spPr>
          <a:xfrm>
            <a:off x="4275687" y="5563803"/>
            <a:ext cx="747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s/R₁ &lt;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(source group </a:t>
            </a:r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enough from target, can approximate as point mass)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9FB7843-9CE7-F5F0-3F66-266C3F36EAAF}"/>
              </a:ext>
            </a:extLst>
          </p:cNvPr>
          <p:cNvSpPr txBox="1"/>
          <p:nvPr/>
        </p:nvSpPr>
        <p:spPr>
          <a:xfrm>
            <a:off x="1386191" y="5544628"/>
            <a:ext cx="39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R₁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873B2C5-AAB4-F1A9-44E9-D138AE38CB1D}"/>
              </a:ext>
            </a:extLst>
          </p:cNvPr>
          <p:cNvSpPr txBox="1"/>
          <p:nvPr/>
        </p:nvSpPr>
        <p:spPr>
          <a:xfrm>
            <a:off x="1359672" y="5797472"/>
            <a:ext cx="44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R₂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17A1417-D967-6E0F-C8FB-327CCF05F181}"/>
              </a:ext>
            </a:extLst>
          </p:cNvPr>
          <p:cNvCxnSpPr>
            <a:cxnSpLocks/>
          </p:cNvCxnSpPr>
          <p:nvPr/>
        </p:nvCxnSpPr>
        <p:spPr>
          <a:xfrm>
            <a:off x="2460431" y="5888559"/>
            <a:ext cx="0" cy="227443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C4E786C-B56F-FC76-7D96-CE8F3F78B601}"/>
              </a:ext>
            </a:extLst>
          </p:cNvPr>
          <p:cNvSpPr txBox="1"/>
          <p:nvPr/>
        </p:nvSpPr>
        <p:spPr>
          <a:xfrm>
            <a:off x="4303670" y="5852098"/>
            <a:ext cx="763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s/R₂ &gt;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(source group </a:t>
            </a:r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target, go to a finer level)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1B4858E-0482-B170-7902-4F8A55078F48}"/>
              </a:ext>
            </a:extLst>
          </p:cNvPr>
          <p:cNvSpPr txBox="1"/>
          <p:nvPr/>
        </p:nvSpPr>
        <p:spPr>
          <a:xfrm>
            <a:off x="3650412" y="2942680"/>
            <a:ext cx="867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A0B0CE3-02B6-55EE-0B88-4180F64837EE}"/>
              </a:ext>
            </a:extLst>
          </p:cNvPr>
          <p:cNvSpPr txBox="1"/>
          <p:nvPr/>
        </p:nvSpPr>
        <p:spPr>
          <a:xfrm>
            <a:off x="3912625" y="5741856"/>
            <a:ext cx="37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effectLst/>
                <a:latin typeface="Segoe UI Symbol" panose="020B0502040204020203" pitchFamily="34" charset="0"/>
              </a:rPr>
              <a:t>✓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76EE43B-D1A2-00E2-B878-1A57FAF6398B}"/>
              </a:ext>
            </a:extLst>
          </p:cNvPr>
          <p:cNvSpPr txBox="1"/>
          <p:nvPr/>
        </p:nvSpPr>
        <p:spPr>
          <a:xfrm flipH="1">
            <a:off x="2926538" y="6019663"/>
            <a:ext cx="33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MV Boli" panose="02000500030200090000" pitchFamily="2" charset="0"/>
                <a:cs typeface="MV Boli" panose="02000500030200090000" pitchFamily="2" charset="0"/>
              </a:rPr>
              <a:t>x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F91E3D1-0D36-084F-EA2E-AAC77A04E2CC}"/>
              </a:ext>
            </a:extLst>
          </p:cNvPr>
          <p:cNvSpPr txBox="1"/>
          <p:nvPr/>
        </p:nvSpPr>
        <p:spPr>
          <a:xfrm flipH="1">
            <a:off x="1715967" y="3361956"/>
            <a:ext cx="33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MV Boli" panose="02000500030200090000" pitchFamily="2" charset="0"/>
                <a:cs typeface="MV Boli" panose="02000500030200090000" pitchFamily="2" charset="0"/>
              </a:rPr>
              <a:t>x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025784-8510-8C71-0CAE-74A10E44DDE2}"/>
              </a:ext>
            </a:extLst>
          </p:cNvPr>
          <p:cNvSpPr txBox="1"/>
          <p:nvPr/>
        </p:nvSpPr>
        <p:spPr>
          <a:xfrm flipH="1">
            <a:off x="4764243" y="4040086"/>
            <a:ext cx="33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MV Boli" panose="02000500030200090000" pitchFamily="2" charset="0"/>
                <a:cs typeface="MV Boli" panose="02000500030200090000" pitchFamily="2" charset="0"/>
              </a:rPr>
              <a:t>x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8B6A447-BDE4-04F8-A240-C23B8B348D6D}"/>
              </a:ext>
            </a:extLst>
          </p:cNvPr>
          <p:cNvSpPr txBox="1"/>
          <p:nvPr/>
        </p:nvSpPr>
        <p:spPr>
          <a:xfrm flipH="1">
            <a:off x="3721063" y="3588067"/>
            <a:ext cx="33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MV Boli" panose="02000500030200090000" pitchFamily="2" charset="0"/>
                <a:cs typeface="MV Boli" panose="02000500030200090000" pitchFamily="2" charset="0"/>
              </a:rPr>
              <a:t>x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1FEB084-460A-52AB-F479-C938EFD5E1FE}"/>
              </a:ext>
            </a:extLst>
          </p:cNvPr>
          <p:cNvSpPr txBox="1"/>
          <p:nvPr/>
        </p:nvSpPr>
        <p:spPr>
          <a:xfrm>
            <a:off x="5001837" y="2956127"/>
            <a:ext cx="37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effectLst/>
                <a:latin typeface="Segoe UI Symbol" panose="020B0502040204020203" pitchFamily="34" charset="0"/>
              </a:rPr>
              <a:t>✓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B3FD73-56A8-FF57-FD7E-0B6553295BF9}"/>
              </a:ext>
            </a:extLst>
          </p:cNvPr>
          <p:cNvSpPr txBox="1"/>
          <p:nvPr/>
        </p:nvSpPr>
        <p:spPr>
          <a:xfrm>
            <a:off x="8045069" y="4304073"/>
            <a:ext cx="37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effectLst/>
                <a:latin typeface="Segoe UI Symbol" panose="020B0502040204020203" pitchFamily="34" charset="0"/>
              </a:rPr>
              <a:t>✓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C5DC282-9595-4653-E4A6-870EC12B5654}"/>
              </a:ext>
            </a:extLst>
          </p:cNvPr>
          <p:cNvSpPr txBox="1"/>
          <p:nvPr/>
        </p:nvSpPr>
        <p:spPr>
          <a:xfrm>
            <a:off x="6268804" y="3417160"/>
            <a:ext cx="867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9639041-67F7-9E07-23B3-50E2975D480D}"/>
              </a:ext>
            </a:extLst>
          </p:cNvPr>
          <p:cNvSpPr txBox="1"/>
          <p:nvPr/>
        </p:nvSpPr>
        <p:spPr>
          <a:xfrm>
            <a:off x="7879511" y="3833140"/>
            <a:ext cx="867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0781D94-A8B1-E758-8974-6C7EEBE56309}"/>
              </a:ext>
            </a:extLst>
          </p:cNvPr>
          <p:cNvSpPr txBox="1"/>
          <p:nvPr/>
        </p:nvSpPr>
        <p:spPr>
          <a:xfrm>
            <a:off x="872859" y="3543224"/>
            <a:ext cx="867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D6AC086-FABD-3F1F-3980-3CF6B91A2296}"/>
              </a:ext>
            </a:extLst>
          </p:cNvPr>
          <p:cNvSpPr txBox="1"/>
          <p:nvPr/>
        </p:nvSpPr>
        <p:spPr>
          <a:xfrm>
            <a:off x="2158008" y="3180515"/>
            <a:ext cx="867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c.o.m.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46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/>
      <p:bldP spid="52" grpId="0"/>
      <p:bldP spid="53" grpId="0"/>
      <p:bldP spid="66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148" grpId="0"/>
      <p:bldP spid="14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DFC68-4068-6A3F-F2A0-5877A809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Time Complexity (Barnes-Hut)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E0108-739A-1491-4274-CAFD7BF0B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00657" cy="4814661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Tree construction 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log</a:t>
            </a:r>
            <a:r>
              <a:rPr lang="en-CA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0" indent="0">
              <a:buNone/>
            </a:pP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	Number of particles: 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en-CA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lvl="1" indent="0">
              <a:buNone/>
            </a:pP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CA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Assume uniform ∴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particles at leaf level 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∴ 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= 4</a:t>
            </a:r>
            <a:r>
              <a:rPr lang="en-CA" sz="20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endParaRPr lang="en-CA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lvl="1" indent="0">
              <a:buNone/>
            </a:pP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	∴ Number of levels: 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= log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(log 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457200" lvl="1" indent="0">
              <a:buNone/>
            </a:pP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	A particle contributes to the </a:t>
            </a:r>
            <a:r>
              <a:rPr lang="en-CA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c.o.m.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at each of the </a:t>
            </a:r>
            <a:r>
              <a:rPr lang="en-CA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levels.</a:t>
            </a:r>
          </a:p>
          <a:p>
            <a:pPr marL="457200" lvl="1" indent="0">
              <a:buNone/>
            </a:pP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	This is repeated for </a:t>
            </a:r>
            <a:r>
              <a:rPr lang="en-CA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particles.</a:t>
            </a:r>
          </a:p>
          <a:p>
            <a:pPr marL="457200" lvl="1" indent="0">
              <a:buNone/>
            </a:pP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	∴ 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×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CA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sz="20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log</a:t>
            </a:r>
            <a:r>
              <a:rPr lang="en-CA" sz="2000" b="1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457200" lvl="1" indent="0">
              <a:buNone/>
            </a:pP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(note that this takes into account the binary search to allocate particles into boxes.)</a:t>
            </a:r>
            <a:endParaRPr lang="en-CA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lvl="1" indent="0">
              <a:buNone/>
            </a:pP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	Aside: Total number of boxes: 1 + 4 + 4² + … + 4</a:t>
            </a:r>
            <a:r>
              <a:rPr lang="en-CA" sz="20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(4</a:t>
            </a:r>
            <a:r>
              <a:rPr lang="en-CA" sz="20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) = 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(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457200" lvl="1" indent="0">
              <a:buNone/>
            </a:pPr>
            <a:endParaRPr lang="en-CA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CA" dirty="0"/>
              <a:t>Potential evaluation 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log</a:t>
            </a:r>
            <a:r>
              <a:rPr lang="en-CA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914400" lvl="2" indent="0">
              <a:buNone/>
            </a:pP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Each level sweeps out a constant number of boxes.</a:t>
            </a:r>
          </a:p>
          <a:p>
            <a:pPr marL="914400" lvl="2" indent="0">
              <a:buNone/>
            </a:pPr>
            <a:r>
              <a:rPr lang="en-CA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levels are swept for each of the </a:t>
            </a:r>
            <a:r>
              <a:rPr lang="en-CA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particles.</a:t>
            </a:r>
          </a:p>
          <a:p>
            <a:pPr marL="914400" lvl="2" indent="0">
              <a:buNone/>
            </a:pP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∴ 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×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CA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sz="20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log</a:t>
            </a:r>
            <a:r>
              <a:rPr lang="en-CA" sz="2000" b="1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914400" lvl="2" indent="0">
              <a:buNone/>
            </a:pPr>
            <a:endParaRPr lang="en-CA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9" name="Picture 8" descr="A grid of blue dots and black crosses&#10;&#10;Description automatically generated">
            <a:extLst>
              <a:ext uri="{FF2B5EF4-FFF2-40B4-BE49-F238E27FC236}">
                <a16:creationId xmlns:a16="http://schemas.microsoft.com/office/drawing/2014/main" id="{2B425CD5-07BE-7B08-95A5-B54FF3DF3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78" y="4886197"/>
            <a:ext cx="4861140" cy="15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C6D061-F617-5CA4-2DEE-8E659C25C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14" y="1219200"/>
            <a:ext cx="8721172" cy="57792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FAC7D-8EB2-CC0A-4AA1-7563A8EDB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Time Complexity (Barnes-Hut)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27B1DC-274B-0527-9B96-30047101F03D}"/>
              </a:ext>
            </a:extLst>
          </p:cNvPr>
          <p:cNvSpPr/>
          <p:nvPr/>
        </p:nvSpPr>
        <p:spPr>
          <a:xfrm>
            <a:off x="4402666" y="2146300"/>
            <a:ext cx="368301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1C9E3-C564-2295-9B20-343873157BD9}"/>
              </a:ext>
            </a:extLst>
          </p:cNvPr>
          <p:cNvSpPr/>
          <p:nvPr/>
        </p:nvSpPr>
        <p:spPr>
          <a:xfrm>
            <a:off x="4174309" y="2540844"/>
            <a:ext cx="368301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347371-DA18-ACEB-6B26-FA4E7293B60C}"/>
              </a:ext>
            </a:extLst>
          </p:cNvPr>
          <p:cNvSpPr/>
          <p:nvPr/>
        </p:nvSpPr>
        <p:spPr>
          <a:xfrm>
            <a:off x="4358460" y="2935388"/>
            <a:ext cx="368301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832E61-99D3-D6A1-B485-C95039EF6775}"/>
              </a:ext>
            </a:extLst>
          </p:cNvPr>
          <p:cNvSpPr txBox="1"/>
          <p:nvPr/>
        </p:nvSpPr>
        <p:spPr>
          <a:xfrm>
            <a:off x="7138854" y="2360139"/>
            <a:ext cx="119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Direct sum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EF6E7-7BE0-AE64-D54C-7F03AEAC07C3}"/>
              </a:ext>
            </a:extLst>
          </p:cNvPr>
          <p:cNvSpPr txBox="1"/>
          <p:nvPr/>
        </p:nvSpPr>
        <p:spPr>
          <a:xfrm>
            <a:off x="7138854" y="3429000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Barnes-Hut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B91E0F-D794-45CA-9565-7CE3F8BE428A}"/>
              </a:ext>
            </a:extLst>
          </p:cNvPr>
          <p:cNvSpPr txBox="1"/>
          <p:nvPr/>
        </p:nvSpPr>
        <p:spPr>
          <a:xfrm>
            <a:off x="6484027" y="4497861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Barnes-Hut Tree Creation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84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EB0A4-6F80-4120-7409-86DCBC456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with the Barnes-Hut 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83E61-50CF-3E6D-71ED-70D96580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9989"/>
            <a:ext cx="10787743" cy="4351338"/>
          </a:xfrm>
        </p:spPr>
        <p:txBody>
          <a:bodyPr/>
          <a:lstStyle/>
          <a:p>
            <a:r>
              <a:rPr lang="en-CA" dirty="0"/>
              <a:t>Limited precision</a:t>
            </a:r>
          </a:p>
          <a:p>
            <a:r>
              <a:rPr lang="en-CA" dirty="0"/>
              <a:t>Could improve precision by decreasing separation parameter 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dirty="0"/>
              <a:t> </a:t>
            </a:r>
          </a:p>
          <a:p>
            <a:pPr marL="0" indent="0">
              <a:buNone/>
            </a:pPr>
            <a:r>
              <a:rPr lang="en-CA" dirty="0"/>
              <a:t>	(more particles will be classified as “close”)</a:t>
            </a:r>
          </a:p>
          <a:p>
            <a:r>
              <a:rPr lang="en-CA" dirty="0"/>
              <a:t>However, this would eventually reduce to a direct summation -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²)</a:t>
            </a:r>
            <a:r>
              <a:rPr lang="en-CA" dirty="0"/>
              <a:t>.</a:t>
            </a:r>
          </a:p>
        </p:txBody>
      </p:sp>
      <p:pic>
        <p:nvPicPr>
          <p:cNvPr id="7" name="Picture 6" descr="A graph of a graph showing the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D54D5177-9481-2E55-2EEE-BEE1D24E7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651" y="3505236"/>
            <a:ext cx="5059503" cy="3352763"/>
          </a:xfrm>
          <a:prstGeom prst="rect">
            <a:avLst/>
          </a:prstGeom>
        </p:spPr>
      </p:pic>
      <p:pic>
        <p:nvPicPr>
          <p:cNvPr id="9" name="Picture 8" descr="A graph showing a long line&#10;&#10;Description automatically generated with medium confidence">
            <a:extLst>
              <a:ext uri="{FF2B5EF4-FFF2-40B4-BE49-F238E27FC236}">
                <a16:creationId xmlns:a16="http://schemas.microsoft.com/office/drawing/2014/main" id="{EF86E3B9-37AA-93CC-077F-8BEBE0240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68" y="3505236"/>
            <a:ext cx="5059503" cy="335276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E45539-D9B3-414D-2DE9-07B193C594C7}"/>
              </a:ext>
            </a:extLst>
          </p:cNvPr>
          <p:cNvCxnSpPr/>
          <p:nvPr/>
        </p:nvCxnSpPr>
        <p:spPr>
          <a:xfrm flipH="1">
            <a:off x="1817914" y="4147457"/>
            <a:ext cx="1774372" cy="18941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6C54198-2C99-623E-1B4B-4CAF35E0E496}"/>
              </a:ext>
            </a:extLst>
          </p:cNvPr>
          <p:cNvSpPr txBox="1"/>
          <p:nvPr/>
        </p:nvSpPr>
        <p:spPr>
          <a:xfrm rot="18889415">
            <a:off x="1158289" y="4633455"/>
            <a:ext cx="286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dirty="0"/>
              <a:t> decreases, error decreases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FC17A4-5E70-A442-55D1-0A5E9B090A55}"/>
              </a:ext>
            </a:extLst>
          </p:cNvPr>
          <p:cNvSpPr txBox="1"/>
          <p:nvPr/>
        </p:nvSpPr>
        <p:spPr>
          <a:xfrm>
            <a:off x="8153985" y="4088779"/>
            <a:ext cx="119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Direct sum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937F4-4EF5-3C13-3230-0F8D92D2B0B2}"/>
              </a:ext>
            </a:extLst>
          </p:cNvPr>
          <p:cNvSpPr txBox="1"/>
          <p:nvPr/>
        </p:nvSpPr>
        <p:spPr>
          <a:xfrm>
            <a:off x="8153985" y="5881555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Barnes-Hut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F2346C-B42F-C28D-B6E0-04D55F76FCAF}"/>
              </a:ext>
            </a:extLst>
          </p:cNvPr>
          <p:cNvCxnSpPr>
            <a:cxnSpLocks/>
          </p:cNvCxnSpPr>
          <p:nvPr/>
        </p:nvCxnSpPr>
        <p:spPr>
          <a:xfrm flipH="1" flipV="1">
            <a:off x="6301341" y="4256331"/>
            <a:ext cx="654876" cy="18505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6C710D-987B-702B-956C-07A42821F5A2}"/>
              </a:ext>
            </a:extLst>
          </p:cNvPr>
          <p:cNvSpPr txBox="1"/>
          <p:nvPr/>
        </p:nvSpPr>
        <p:spPr>
          <a:xfrm rot="4265318">
            <a:off x="4898382" y="5175015"/>
            <a:ext cx="3082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dirty="0"/>
              <a:t> decreases, runtime increases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3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0D764-65A6-1CED-DACD-C360AAF06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Fast Multipole Method (FMM)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20BD6E-8654-EEE8-21EA-92B2F83E3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CA" dirty="0"/>
              <a:t>Basic idea: </a:t>
            </a:r>
          </a:p>
          <a:p>
            <a:pPr marL="0" indent="0">
              <a:buNone/>
            </a:pPr>
            <a:r>
              <a:rPr lang="en-CA" dirty="0"/>
              <a:t>	Hierarchically group particles</a:t>
            </a:r>
          </a:p>
          <a:p>
            <a:pPr marL="0" indent="0">
              <a:buNone/>
            </a:pPr>
            <a:r>
              <a:rPr lang="en-CA" dirty="0"/>
              <a:t>	If </a:t>
            </a:r>
            <a:r>
              <a:rPr lang="en-CA" i="1" dirty="0"/>
              <a:t>far</a:t>
            </a:r>
            <a:r>
              <a:rPr lang="en-CA" dirty="0"/>
              <a:t>, make approximations (source and </a:t>
            </a:r>
            <a:r>
              <a:rPr lang="en-CA" b="1" dirty="0"/>
              <a:t>target representations</a:t>
            </a:r>
            <a:r>
              <a:rPr lang="en-CA" dirty="0"/>
              <a:t>)</a:t>
            </a:r>
          </a:p>
          <a:p>
            <a:pPr marL="0" indent="0">
              <a:buNone/>
            </a:pPr>
            <a:r>
              <a:rPr lang="en-CA" dirty="0"/>
              <a:t>	Approximations are made using </a:t>
            </a:r>
            <a:r>
              <a:rPr lang="en-CA" b="1" dirty="0"/>
              <a:t>series expansions </a:t>
            </a:r>
            <a:r>
              <a:rPr lang="en-CA" dirty="0"/>
              <a:t>(up to order 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p </a:t>
            </a:r>
            <a:r>
              <a:rPr lang="en-CA" dirty="0"/>
              <a:t>)</a:t>
            </a:r>
          </a:p>
          <a:p>
            <a:pPr marL="0" indent="0">
              <a:buNone/>
            </a:pPr>
            <a:r>
              <a:rPr lang="en-CA" dirty="0"/>
              <a:t>	</a:t>
            </a:r>
            <a:r>
              <a:rPr lang="en-CA" b="1" dirty="0"/>
              <a:t>Pass down repeated information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Stages:</a:t>
            </a:r>
          </a:p>
          <a:p>
            <a:r>
              <a:rPr lang="en-CA" dirty="0"/>
              <a:t>Tree construction</a:t>
            </a:r>
          </a:p>
          <a:p>
            <a:r>
              <a:rPr lang="en-CA" dirty="0"/>
              <a:t>Potential evaluation (The 6 Steps)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1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B67C-29F1-3A3D-A277-B2151D19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Source and Target representations</a:t>
            </a:r>
            <a:endParaRPr lang="en-US" dirty="0"/>
          </a:p>
        </p:txBody>
      </p:sp>
      <p:pic>
        <p:nvPicPr>
          <p:cNvPr id="4" name="Picture 3" descr="A close-up of a drawing&#10;&#10;Description automatically generated">
            <a:extLst>
              <a:ext uri="{FF2B5EF4-FFF2-40B4-BE49-F238E27FC236}">
                <a16:creationId xmlns:a16="http://schemas.microsoft.com/office/drawing/2014/main" id="{4721D0B5-9357-3F16-17E3-6FA0E350CF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34"/>
          <a:stretch/>
        </p:blipFill>
        <p:spPr>
          <a:xfrm>
            <a:off x="152400" y="1505391"/>
            <a:ext cx="2764972" cy="4987484"/>
          </a:xfrm>
          <a:prstGeom prst="rect">
            <a:avLst/>
          </a:prstGeom>
        </p:spPr>
      </p:pic>
      <p:pic>
        <p:nvPicPr>
          <p:cNvPr id="5" name="Picture 4" descr="A close-up of a drawing&#10;&#10;Description automatically generated">
            <a:extLst>
              <a:ext uri="{FF2B5EF4-FFF2-40B4-BE49-F238E27FC236}">
                <a16:creationId xmlns:a16="http://schemas.microsoft.com/office/drawing/2014/main" id="{1CB3D960-7EAC-F3E0-2F68-B2A36F8C40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6" r="50633"/>
          <a:stretch/>
        </p:blipFill>
        <p:spPr>
          <a:xfrm>
            <a:off x="2917371" y="1505391"/>
            <a:ext cx="3178629" cy="4987484"/>
          </a:xfrm>
          <a:prstGeom prst="rect">
            <a:avLst/>
          </a:prstGeom>
        </p:spPr>
      </p:pic>
      <p:pic>
        <p:nvPicPr>
          <p:cNvPr id="6" name="Picture 5" descr="A close-up of a drawing&#10;&#10;Description automatically generated">
            <a:extLst>
              <a:ext uri="{FF2B5EF4-FFF2-40B4-BE49-F238E27FC236}">
                <a16:creationId xmlns:a16="http://schemas.microsoft.com/office/drawing/2014/main" id="{A66D88F7-937C-E7A9-74C6-88A497B93B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67" r="28843"/>
          <a:stretch/>
        </p:blipFill>
        <p:spPr>
          <a:xfrm>
            <a:off x="6096000" y="1505391"/>
            <a:ext cx="2623458" cy="4987484"/>
          </a:xfrm>
          <a:prstGeom prst="rect">
            <a:avLst/>
          </a:prstGeom>
        </p:spPr>
      </p:pic>
      <p:pic>
        <p:nvPicPr>
          <p:cNvPr id="7" name="Picture 6" descr="A close-up of a drawing&#10;&#10;Description automatically generated">
            <a:extLst>
              <a:ext uri="{FF2B5EF4-FFF2-40B4-BE49-F238E27FC236}">
                <a16:creationId xmlns:a16="http://schemas.microsoft.com/office/drawing/2014/main" id="{345E85D1-49CD-E74E-79FB-5270A2335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22"/>
          <a:stretch/>
        </p:blipFill>
        <p:spPr>
          <a:xfrm>
            <a:off x="9100457" y="1505391"/>
            <a:ext cx="3091543" cy="498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9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9655-82B3-5072-D159-8EE71CCCC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Target representation </a:t>
            </a:r>
            <a:r>
              <a:rPr lang="en-CA" sz="3600" dirty="0"/>
              <a:t>(multiple source groups)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F31F6-C9B2-BC47-C6C9-1A9DBD002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62" y="1592715"/>
            <a:ext cx="11763276" cy="44597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BF1CE6-0366-FAA4-31E1-4CD83586555F}"/>
              </a:ext>
            </a:extLst>
          </p:cNvPr>
          <p:cNvSpPr/>
          <p:nvPr/>
        </p:nvSpPr>
        <p:spPr>
          <a:xfrm>
            <a:off x="10879667" y="4443185"/>
            <a:ext cx="593876" cy="302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2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8E069D-FD80-5F17-CF47-B51BAE6A2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265" y="1159188"/>
            <a:ext cx="54864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313538-3E52-9F48-7AEE-44AC51ED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Task: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08D7E-FCF2-B882-FD99-05BD43415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8300" y="537368"/>
            <a:ext cx="8991600" cy="1006475"/>
          </a:xfrm>
        </p:spPr>
        <p:txBody>
          <a:bodyPr/>
          <a:lstStyle/>
          <a:p>
            <a:pPr marL="0" indent="0">
              <a:buNone/>
            </a:pPr>
            <a:r>
              <a:rPr lang="en-CA" sz="2800" dirty="0"/>
              <a:t>Calculate the potential/force experienced by each of the </a:t>
            </a:r>
            <a:r>
              <a:rPr lang="en-CA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sz="2800" dirty="0"/>
              <a:t> particles in the presence of the other </a:t>
            </a:r>
            <a:r>
              <a:rPr lang="en-CA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- 1</a:t>
            </a:r>
            <a:r>
              <a:rPr lang="en-CA" sz="2800" dirty="0"/>
              <a:t> particles.</a:t>
            </a:r>
            <a:endParaRPr lang="en-US" sz="2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9D8C7E-7AFF-CD37-8270-DD849000E943}"/>
              </a:ext>
            </a:extLst>
          </p:cNvPr>
          <p:cNvSpPr txBox="1">
            <a:spLocks/>
          </p:cNvSpPr>
          <p:nvPr/>
        </p:nvSpPr>
        <p:spPr>
          <a:xfrm>
            <a:off x="838200" y="1985168"/>
            <a:ext cx="1981200" cy="100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E.g. 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 = 10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04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280C-9EED-5EBC-AB63-5EAB4E93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Core Step (M2L – see later)</a:t>
            </a:r>
            <a:endParaRPr lang="en-US" dirty="0"/>
          </a:p>
        </p:txBody>
      </p:sp>
      <p:pic>
        <p:nvPicPr>
          <p:cNvPr id="4" name="Picture 3" descr="A picture containing white&#10;&#10;Description automatically generated">
            <a:extLst>
              <a:ext uri="{FF2B5EF4-FFF2-40B4-BE49-F238E27FC236}">
                <a16:creationId xmlns:a16="http://schemas.microsoft.com/office/drawing/2014/main" id="{7EE9B624-6E86-020A-1443-A1A4CF95F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258" y="2304954"/>
            <a:ext cx="4572000" cy="4572000"/>
          </a:xfrm>
          <a:prstGeom prst="rect">
            <a:avLst/>
          </a:prstGeom>
        </p:spPr>
      </p:pic>
      <p:pic>
        <p:nvPicPr>
          <p:cNvPr id="5" name="Picture 4" descr="Scatter chart&#10;&#10;Description automatically generated">
            <a:extLst>
              <a:ext uri="{FF2B5EF4-FFF2-40B4-BE49-F238E27FC236}">
                <a16:creationId xmlns:a16="http://schemas.microsoft.com/office/drawing/2014/main" id="{62D85B0B-FB17-2778-A5D0-89A0B8EFE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337" y="2286000"/>
            <a:ext cx="4572000" cy="4572000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6BABD01-36EC-7425-F153-F5B582866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031" y="2329543"/>
            <a:ext cx="4572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20FF7F-45F0-4938-5DCE-F89375D4E054}"/>
              </a:ext>
            </a:extLst>
          </p:cNvPr>
          <p:cNvSpPr txBox="1"/>
          <p:nvPr/>
        </p:nvSpPr>
        <p:spPr>
          <a:xfrm>
            <a:off x="1453141" y="2170017"/>
            <a:ext cx="418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Interaction list (far source representations)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C4EC43-B240-474C-55F0-8F72B1FB1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448" y="2249789"/>
            <a:ext cx="254013" cy="2349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84D291-DC96-8263-50B8-B3EECC66BBE3}"/>
              </a:ext>
            </a:extLst>
          </p:cNvPr>
          <p:cNvSpPr txBox="1"/>
          <p:nvPr/>
        </p:nvSpPr>
        <p:spPr>
          <a:xfrm>
            <a:off x="1453141" y="2484751"/>
            <a:ext cx="115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Target box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C029FC-3B0C-3D6C-8446-1145A983A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075" y="2608975"/>
            <a:ext cx="158758" cy="14605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DC0DB4-78D1-888B-701E-9D6EE8E125E0}"/>
              </a:ext>
            </a:extLst>
          </p:cNvPr>
          <p:cNvCxnSpPr>
            <a:cxnSpLocks/>
          </p:cNvCxnSpPr>
          <p:nvPr/>
        </p:nvCxnSpPr>
        <p:spPr>
          <a:xfrm>
            <a:off x="3858986" y="4562230"/>
            <a:ext cx="4354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A0BE3B-27BF-28BC-4E9B-D365CA3F081C}"/>
              </a:ext>
            </a:extLst>
          </p:cNvPr>
          <p:cNvCxnSpPr>
            <a:cxnSpLocks/>
          </p:cNvCxnSpPr>
          <p:nvPr/>
        </p:nvCxnSpPr>
        <p:spPr>
          <a:xfrm>
            <a:off x="8028215" y="4551344"/>
            <a:ext cx="4354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F6D6BC-6192-AB64-E7C9-C2504940712D}"/>
              </a:ext>
            </a:extLst>
          </p:cNvPr>
          <p:cNvCxnSpPr>
            <a:cxnSpLocks/>
          </p:cNvCxnSpPr>
          <p:nvPr/>
        </p:nvCxnSpPr>
        <p:spPr>
          <a:xfrm>
            <a:off x="768893" y="3334467"/>
            <a:ext cx="1620000" cy="1584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6B757B-E884-285F-5BD4-C8F8BCFFC3BD}"/>
              </a:ext>
            </a:extLst>
          </p:cNvPr>
          <p:cNvCxnSpPr>
            <a:cxnSpLocks/>
          </p:cNvCxnSpPr>
          <p:nvPr/>
        </p:nvCxnSpPr>
        <p:spPr>
          <a:xfrm>
            <a:off x="1641288" y="3363958"/>
            <a:ext cx="792000" cy="1548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F86121-7ABF-AED3-7E12-BEEB37F1517D}"/>
              </a:ext>
            </a:extLst>
          </p:cNvPr>
          <p:cNvCxnSpPr>
            <a:cxnSpLocks/>
          </p:cNvCxnSpPr>
          <p:nvPr/>
        </p:nvCxnSpPr>
        <p:spPr>
          <a:xfrm>
            <a:off x="2473694" y="3363958"/>
            <a:ext cx="0" cy="1548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069813-8F01-5A6F-C080-F090C86EEE11}"/>
              </a:ext>
            </a:extLst>
          </p:cNvPr>
          <p:cNvCxnSpPr>
            <a:cxnSpLocks/>
          </p:cNvCxnSpPr>
          <p:nvPr/>
        </p:nvCxnSpPr>
        <p:spPr>
          <a:xfrm flipH="1">
            <a:off x="2577376" y="3357148"/>
            <a:ext cx="756000" cy="1548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B8AC9E-B9A8-F0B3-6791-3BA625EEC49C}"/>
              </a:ext>
            </a:extLst>
          </p:cNvPr>
          <p:cNvCxnSpPr>
            <a:cxnSpLocks/>
          </p:cNvCxnSpPr>
          <p:nvPr/>
        </p:nvCxnSpPr>
        <p:spPr>
          <a:xfrm>
            <a:off x="785531" y="4152266"/>
            <a:ext cx="1584000" cy="792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AD3F7B-4866-1EE9-8D52-783738B639C4}"/>
              </a:ext>
            </a:extLst>
          </p:cNvPr>
          <p:cNvCxnSpPr>
            <a:cxnSpLocks/>
          </p:cNvCxnSpPr>
          <p:nvPr/>
        </p:nvCxnSpPr>
        <p:spPr>
          <a:xfrm flipV="1">
            <a:off x="796908" y="5001026"/>
            <a:ext cx="1584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0521E8-D186-B72F-FB21-037717C006D0}"/>
              </a:ext>
            </a:extLst>
          </p:cNvPr>
          <p:cNvCxnSpPr>
            <a:cxnSpLocks/>
          </p:cNvCxnSpPr>
          <p:nvPr/>
        </p:nvCxnSpPr>
        <p:spPr>
          <a:xfrm flipV="1">
            <a:off x="814908" y="5079203"/>
            <a:ext cx="1566000" cy="7707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0EE5978-8833-4F79-5062-A941474AA82E}"/>
              </a:ext>
            </a:extLst>
          </p:cNvPr>
          <p:cNvCxnSpPr>
            <a:cxnSpLocks/>
          </p:cNvCxnSpPr>
          <p:nvPr/>
        </p:nvCxnSpPr>
        <p:spPr>
          <a:xfrm>
            <a:off x="6392551" y="3984444"/>
            <a:ext cx="0" cy="7319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BCB431-86C4-8625-B3E9-AB0670F11C6D}"/>
              </a:ext>
            </a:extLst>
          </p:cNvPr>
          <p:cNvCxnSpPr>
            <a:cxnSpLocks/>
          </p:cNvCxnSpPr>
          <p:nvPr/>
        </p:nvCxnSpPr>
        <p:spPr>
          <a:xfrm>
            <a:off x="5957810" y="3984444"/>
            <a:ext cx="356363" cy="7319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91F679-76C2-2B20-764A-62A228916866}"/>
              </a:ext>
            </a:extLst>
          </p:cNvPr>
          <p:cNvCxnSpPr>
            <a:cxnSpLocks/>
          </p:cNvCxnSpPr>
          <p:nvPr/>
        </p:nvCxnSpPr>
        <p:spPr>
          <a:xfrm>
            <a:off x="5601447" y="3994069"/>
            <a:ext cx="647577" cy="722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2145E08-876B-2A12-50DA-2BF46FCF7282}"/>
              </a:ext>
            </a:extLst>
          </p:cNvPr>
          <p:cNvCxnSpPr>
            <a:cxnSpLocks/>
          </p:cNvCxnSpPr>
          <p:nvPr/>
        </p:nvCxnSpPr>
        <p:spPr>
          <a:xfrm>
            <a:off x="10015123" y="4350411"/>
            <a:ext cx="322410" cy="481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AD519B0-51F4-973F-D059-7BA814612247}"/>
              </a:ext>
            </a:extLst>
          </p:cNvPr>
          <p:cNvCxnSpPr>
            <a:cxnSpLocks/>
          </p:cNvCxnSpPr>
          <p:nvPr/>
        </p:nvCxnSpPr>
        <p:spPr>
          <a:xfrm>
            <a:off x="10209513" y="4331264"/>
            <a:ext cx="161205" cy="500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852F94F-6CB7-8C91-AB14-75C3D267DE92}"/>
              </a:ext>
            </a:extLst>
          </p:cNvPr>
          <p:cNvCxnSpPr>
            <a:cxnSpLocks/>
          </p:cNvCxnSpPr>
          <p:nvPr/>
        </p:nvCxnSpPr>
        <p:spPr>
          <a:xfrm>
            <a:off x="10370718" y="4331264"/>
            <a:ext cx="0" cy="500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B5F62CA-A96D-B516-C5F0-ACAF42344B67}"/>
              </a:ext>
            </a:extLst>
          </p:cNvPr>
          <p:cNvSpPr txBox="1"/>
          <p:nvPr/>
        </p:nvSpPr>
        <p:spPr>
          <a:xfrm>
            <a:off x="6379743" y="3803301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rgbClr val="FF0000"/>
                </a:solidFill>
              </a:rPr>
              <a:t>…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AF6FD1-3CF5-813F-71A9-90DF82F5B0C5}"/>
              </a:ext>
            </a:extLst>
          </p:cNvPr>
          <p:cNvSpPr txBox="1"/>
          <p:nvPr/>
        </p:nvSpPr>
        <p:spPr>
          <a:xfrm>
            <a:off x="10337533" y="4248834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rgbClr val="FF0000"/>
                </a:solidFill>
              </a:rPr>
              <a:t>…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30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42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0288C-3913-4BAA-BE6E-AD7DBF3C0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Tree Construction (FMM)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8F2D-9DFF-DCE3-0E0B-25C0D2691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dirty="0"/>
              <a:t>Similar to the Barnes-Hut tree</a:t>
            </a:r>
          </a:p>
          <a:p>
            <a:r>
              <a:rPr lang="en-CA" dirty="0"/>
              <a:t>But different construction mechanism</a:t>
            </a:r>
          </a:p>
          <a:p>
            <a:r>
              <a:rPr lang="en-US" dirty="0"/>
              <a:t>Particles only assigned at leaf level</a:t>
            </a:r>
          </a:p>
          <a:p>
            <a:r>
              <a:rPr lang="en-US" dirty="0"/>
              <a:t>Fixed maximum number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i="1" dirty="0"/>
              <a:t> </a:t>
            </a:r>
            <a:r>
              <a:rPr lang="en-US" dirty="0"/>
              <a:t>of particles at leaf level </a:t>
            </a:r>
          </a:p>
          <a:p>
            <a:pPr marL="914400" lvl="2" indent="0">
              <a:buNone/>
            </a:pPr>
            <a:r>
              <a:rPr lang="en-US" dirty="0"/>
              <a:t>instead of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/>
              <a:t> – Barnes-Hut</a:t>
            </a:r>
          </a:p>
          <a:p>
            <a:pPr marL="914400" lvl="2" indent="0">
              <a:buNone/>
            </a:pP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~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7486A-6107-FBC7-BFC8-C3A7CB2F9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866" y="3219330"/>
            <a:ext cx="5100588" cy="295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4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774D-8B93-56B5-9BAE-F32C6708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6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64DD-1A1D-F3EC-3E6D-A7B243E69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Source to Multipole (S2M)</a:t>
            </a:r>
          </a:p>
          <a:p>
            <a:r>
              <a:rPr lang="en-CA" dirty="0"/>
              <a:t>Multipole to Multipole (M2M)</a:t>
            </a:r>
          </a:p>
          <a:p>
            <a:r>
              <a:rPr lang="en-CA" dirty="0"/>
              <a:t>Multipole to Local (M2L)</a:t>
            </a:r>
          </a:p>
          <a:p>
            <a:r>
              <a:rPr lang="en-CA" dirty="0"/>
              <a:t>Local to Local (L2L)</a:t>
            </a:r>
          </a:p>
          <a:p>
            <a:r>
              <a:rPr lang="en-CA" dirty="0"/>
              <a:t>Local to Particle (L2P)</a:t>
            </a:r>
          </a:p>
          <a:p>
            <a:r>
              <a:rPr lang="en-CA" dirty="0"/>
              <a:t>Particle to Particle (P2P)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863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774D-8B93-56B5-9BAE-F32C6708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6 steps (S2M)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64DD-1A1D-F3EC-3E6D-A7B243E69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Source to Multipole (S2M)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149C614-4173-89CD-7BAD-5DBE22DB7BC6}"/>
              </a:ext>
            </a:extLst>
          </p:cNvPr>
          <p:cNvSpPr txBox="1">
            <a:spLocks/>
          </p:cNvSpPr>
          <p:nvPr/>
        </p:nvSpPr>
        <p:spPr>
          <a:xfrm>
            <a:off x="5595256" y="1825625"/>
            <a:ext cx="6313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- Creating source representations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CC3E36-47F0-B3A7-C6F1-FBA51CE11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6" t="10798" r="8978" b="11655"/>
          <a:stretch/>
        </p:blipFill>
        <p:spPr>
          <a:xfrm>
            <a:off x="7693660" y="2286000"/>
            <a:ext cx="4354286" cy="42545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5EECFF-0F0A-43F3-7A82-DAD0D074A977}"/>
              </a:ext>
            </a:extLst>
          </p:cNvPr>
          <p:cNvCxnSpPr>
            <a:cxnSpLocks/>
          </p:cNvCxnSpPr>
          <p:nvPr/>
        </p:nvCxnSpPr>
        <p:spPr>
          <a:xfrm>
            <a:off x="6853186" y="4413250"/>
            <a:ext cx="6545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7AC1496-E174-CC32-5F62-24C44A36D1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0" t="11226" r="9532" b="11753"/>
          <a:stretch/>
        </p:blipFill>
        <p:spPr>
          <a:xfrm>
            <a:off x="2365463" y="2314879"/>
            <a:ext cx="4301768" cy="42256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46ECAB-3C7C-C699-BD86-6FAFF80749AC}"/>
              </a:ext>
            </a:extLst>
          </p:cNvPr>
          <p:cNvSpPr txBox="1"/>
          <p:nvPr/>
        </p:nvSpPr>
        <p:spPr>
          <a:xfrm>
            <a:off x="4067442" y="6481551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sources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2C0364-3C33-8449-E054-1F31A4D8FE5F}"/>
              </a:ext>
            </a:extLst>
          </p:cNvPr>
          <p:cNvSpPr txBox="1"/>
          <p:nvPr/>
        </p:nvSpPr>
        <p:spPr>
          <a:xfrm>
            <a:off x="8693461" y="6475968"/>
            <a:ext cx="2354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Source representations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700FEE-0903-10EF-8237-838582C0EEA4}"/>
              </a:ext>
            </a:extLst>
          </p:cNvPr>
          <p:cNvSpPr txBox="1"/>
          <p:nvPr/>
        </p:nvSpPr>
        <p:spPr>
          <a:xfrm>
            <a:off x="1224290" y="4941471"/>
            <a:ext cx="1002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E.g. </a:t>
            </a:r>
          </a:p>
          <a:p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 = 700</a:t>
            </a:r>
          </a:p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= 7</a:t>
            </a:r>
          </a:p>
        </p:txBody>
      </p:sp>
    </p:spTree>
    <p:extLst>
      <p:ext uri="{BB962C8B-B14F-4D97-AF65-F5344CB8AC3E}">
        <p14:creationId xmlns:p14="http://schemas.microsoft.com/office/powerpoint/2010/main" val="158604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  <p:bldP spid="20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774D-8B93-56B5-9BAE-F32C6708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6 steps (M2M)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64DD-1A1D-F3EC-3E6D-A7B243E69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Source to Multipole (S2M)</a:t>
            </a:r>
          </a:p>
          <a:p>
            <a:r>
              <a:rPr lang="en-CA" dirty="0"/>
              <a:t>Multipole to Multipole (M2M)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4473FA-F2FA-590C-3282-D21CAAF7B861}"/>
              </a:ext>
            </a:extLst>
          </p:cNvPr>
          <p:cNvSpPr txBox="1">
            <a:spLocks/>
          </p:cNvSpPr>
          <p:nvPr/>
        </p:nvSpPr>
        <p:spPr>
          <a:xfrm>
            <a:off x="5595256" y="1825625"/>
            <a:ext cx="6313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Creating source representations</a:t>
            </a:r>
          </a:p>
          <a:p>
            <a:pPr marL="0" indent="0">
              <a:buNone/>
            </a:pPr>
            <a:r>
              <a:rPr lang="en-CA" dirty="0"/>
              <a:t>- Transferring source representations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3F387-50E7-05C8-10C4-71E39DCA8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0325"/>
            <a:ext cx="4352925" cy="42576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3DBB4F-E43B-D4F3-F916-24C08CE18262}"/>
              </a:ext>
            </a:extLst>
          </p:cNvPr>
          <p:cNvCxnSpPr>
            <a:cxnSpLocks/>
          </p:cNvCxnSpPr>
          <p:nvPr/>
        </p:nvCxnSpPr>
        <p:spPr>
          <a:xfrm>
            <a:off x="2322280" y="3850167"/>
            <a:ext cx="108000" cy="10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1EE407-701D-2C54-E7EE-4ED47FC19BD8}"/>
              </a:ext>
            </a:extLst>
          </p:cNvPr>
          <p:cNvCxnSpPr>
            <a:cxnSpLocks/>
          </p:cNvCxnSpPr>
          <p:nvPr/>
        </p:nvCxnSpPr>
        <p:spPr>
          <a:xfrm flipH="1">
            <a:off x="2437159" y="3850167"/>
            <a:ext cx="108000" cy="10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E07B33-AC11-88D4-38D7-737272056E03}"/>
              </a:ext>
            </a:extLst>
          </p:cNvPr>
          <p:cNvCxnSpPr>
            <a:cxnSpLocks/>
          </p:cNvCxnSpPr>
          <p:nvPr/>
        </p:nvCxnSpPr>
        <p:spPr>
          <a:xfrm flipV="1">
            <a:off x="2324875" y="3958167"/>
            <a:ext cx="108000" cy="10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736A40-F853-7716-2617-875A85878848}"/>
              </a:ext>
            </a:extLst>
          </p:cNvPr>
          <p:cNvCxnSpPr>
            <a:cxnSpLocks/>
          </p:cNvCxnSpPr>
          <p:nvPr/>
        </p:nvCxnSpPr>
        <p:spPr>
          <a:xfrm flipH="1" flipV="1">
            <a:off x="2437159" y="3958166"/>
            <a:ext cx="108000" cy="10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82D388-27E5-A73C-D851-B5C8C39EA36A}"/>
              </a:ext>
            </a:extLst>
          </p:cNvPr>
          <p:cNvCxnSpPr>
            <a:cxnSpLocks/>
          </p:cNvCxnSpPr>
          <p:nvPr/>
        </p:nvCxnSpPr>
        <p:spPr>
          <a:xfrm flipV="1">
            <a:off x="4579489" y="5944716"/>
            <a:ext cx="373511" cy="4027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8832767-DFC5-4D0B-26AF-F9EAADFF3C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0" t="11135" r="9560" b="11261"/>
          <a:stretch/>
        </p:blipFill>
        <p:spPr>
          <a:xfrm>
            <a:off x="3830757" y="1516516"/>
            <a:ext cx="4322234" cy="4257676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FF9CA7-0B76-05C1-76D2-D1B5F46473CE}"/>
              </a:ext>
            </a:extLst>
          </p:cNvPr>
          <p:cNvCxnSpPr>
            <a:cxnSpLocks/>
          </p:cNvCxnSpPr>
          <p:nvPr/>
        </p:nvCxnSpPr>
        <p:spPr>
          <a:xfrm flipV="1">
            <a:off x="8443508" y="4326391"/>
            <a:ext cx="373511" cy="4027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732B55A-AF4A-9E6E-04DB-3F40EF085093}"/>
              </a:ext>
            </a:extLst>
          </p:cNvPr>
          <p:cNvCxnSpPr>
            <a:cxnSpLocks/>
          </p:cNvCxnSpPr>
          <p:nvPr/>
        </p:nvCxnSpPr>
        <p:spPr>
          <a:xfrm>
            <a:off x="6283038" y="2865842"/>
            <a:ext cx="252000" cy="25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75EDD3-2C9D-AAB4-4D34-883C2B2E93F9}"/>
              </a:ext>
            </a:extLst>
          </p:cNvPr>
          <p:cNvCxnSpPr>
            <a:cxnSpLocks/>
          </p:cNvCxnSpPr>
          <p:nvPr/>
        </p:nvCxnSpPr>
        <p:spPr>
          <a:xfrm flipH="1">
            <a:off x="6535038" y="2856905"/>
            <a:ext cx="252000" cy="25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FCAED4C-29DD-C348-8188-49EE43353A6A}"/>
              </a:ext>
            </a:extLst>
          </p:cNvPr>
          <p:cNvCxnSpPr>
            <a:cxnSpLocks/>
          </p:cNvCxnSpPr>
          <p:nvPr/>
        </p:nvCxnSpPr>
        <p:spPr>
          <a:xfrm flipV="1">
            <a:off x="6283038" y="3105946"/>
            <a:ext cx="252000" cy="25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2A02C40-7687-667F-DD15-1B4FC25D006A}"/>
              </a:ext>
            </a:extLst>
          </p:cNvPr>
          <p:cNvCxnSpPr>
            <a:cxnSpLocks/>
          </p:cNvCxnSpPr>
          <p:nvPr/>
        </p:nvCxnSpPr>
        <p:spPr>
          <a:xfrm flipH="1" flipV="1">
            <a:off x="6535038" y="3117842"/>
            <a:ext cx="252000" cy="25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53F19BE3-4B4B-F36E-866B-AE93D5B786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2" t="11135" r="8443" b="11261"/>
          <a:stretch/>
        </p:blipFill>
        <p:spPr>
          <a:xfrm>
            <a:off x="7820686" y="0"/>
            <a:ext cx="4371314" cy="425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8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64DD-1A1D-F3EC-3E6D-A7B243E69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Source to Multipole (S2M)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Multipole to Multipole (M2M)</a:t>
            </a:r>
          </a:p>
          <a:p>
            <a:r>
              <a:rPr lang="en-CA" dirty="0"/>
              <a:t>Multipole to Local (M2L)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308267-BFDD-54EC-5BAA-3C350EA14923}"/>
              </a:ext>
            </a:extLst>
          </p:cNvPr>
          <p:cNvSpPr txBox="1">
            <a:spLocks/>
          </p:cNvSpPr>
          <p:nvPr/>
        </p:nvSpPr>
        <p:spPr>
          <a:xfrm>
            <a:off x="5595256" y="1825625"/>
            <a:ext cx="6313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Creating source representations</a:t>
            </a:r>
          </a:p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Transferring source representations</a:t>
            </a:r>
          </a:p>
          <a:p>
            <a:pPr marL="0" indent="0">
              <a:buNone/>
            </a:pPr>
            <a:r>
              <a:rPr lang="en-CA" dirty="0"/>
              <a:t>- Evaluating target representations </a:t>
            </a:r>
          </a:p>
          <a:p>
            <a:pPr marL="0" indent="0">
              <a:buNone/>
            </a:pPr>
            <a:r>
              <a:rPr lang="en-CA" sz="2000" dirty="0"/>
              <a:t>(from far source representations)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43774D-8B93-56B5-9BAE-F32C6708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6 steps (M2L)</a:t>
            </a:r>
            <a:endParaRPr lang="en-US" dirty="0"/>
          </a:p>
        </p:txBody>
      </p:sp>
      <p:pic>
        <p:nvPicPr>
          <p:cNvPr id="4" name="Picture 3" descr="A picture containing white&#10;&#10;Description automatically generated">
            <a:extLst>
              <a:ext uri="{FF2B5EF4-FFF2-40B4-BE49-F238E27FC236}">
                <a16:creationId xmlns:a16="http://schemas.microsoft.com/office/drawing/2014/main" id="{CFDA1B7B-1C6A-6888-7456-2E3ACB155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258" y="2304954"/>
            <a:ext cx="4572000" cy="4572000"/>
          </a:xfrm>
          <a:prstGeom prst="rect">
            <a:avLst/>
          </a:prstGeom>
        </p:spPr>
      </p:pic>
      <p:pic>
        <p:nvPicPr>
          <p:cNvPr id="5" name="Picture 4" descr="Scatter chart&#10;&#10;Description automatically generated">
            <a:extLst>
              <a:ext uri="{FF2B5EF4-FFF2-40B4-BE49-F238E27FC236}">
                <a16:creationId xmlns:a16="http://schemas.microsoft.com/office/drawing/2014/main" id="{F7D428CB-369C-CD1A-0D8F-59D81B139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337" y="2286000"/>
            <a:ext cx="4572000" cy="4572000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CCE7178-30DE-7A65-BF5B-6FA8E60E8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031" y="2329543"/>
            <a:ext cx="4572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D9AC19-DD5F-588A-B399-7D5E5013E40B}"/>
              </a:ext>
            </a:extLst>
          </p:cNvPr>
          <p:cNvSpPr txBox="1"/>
          <p:nvPr/>
        </p:nvSpPr>
        <p:spPr>
          <a:xfrm>
            <a:off x="1453141" y="2170017"/>
            <a:ext cx="418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Interaction list (far source representations)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46E4FB-210A-ABB1-AF2A-880B3F750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448" y="2249789"/>
            <a:ext cx="254013" cy="234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4249E1-3B21-2B34-61DF-3BB44274750E}"/>
              </a:ext>
            </a:extLst>
          </p:cNvPr>
          <p:cNvSpPr txBox="1"/>
          <p:nvPr/>
        </p:nvSpPr>
        <p:spPr>
          <a:xfrm>
            <a:off x="1453141" y="2484751"/>
            <a:ext cx="115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Target box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78F4D0C-C80A-EC5E-9A02-A8BD39AA9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075" y="2608975"/>
            <a:ext cx="158758" cy="14605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ADB6A6-AB2C-7669-CB8E-FCB7087EEECC}"/>
              </a:ext>
            </a:extLst>
          </p:cNvPr>
          <p:cNvCxnSpPr>
            <a:cxnSpLocks/>
          </p:cNvCxnSpPr>
          <p:nvPr/>
        </p:nvCxnSpPr>
        <p:spPr>
          <a:xfrm>
            <a:off x="3858986" y="4562230"/>
            <a:ext cx="4354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E2F23F-CDED-5CA9-B343-12F442B6CBE7}"/>
              </a:ext>
            </a:extLst>
          </p:cNvPr>
          <p:cNvCxnSpPr>
            <a:cxnSpLocks/>
          </p:cNvCxnSpPr>
          <p:nvPr/>
        </p:nvCxnSpPr>
        <p:spPr>
          <a:xfrm>
            <a:off x="8028215" y="4551344"/>
            <a:ext cx="4354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05CD6C9-C794-99C2-288D-31E8E06B63D4}"/>
              </a:ext>
            </a:extLst>
          </p:cNvPr>
          <p:cNvCxnSpPr>
            <a:cxnSpLocks/>
          </p:cNvCxnSpPr>
          <p:nvPr/>
        </p:nvCxnSpPr>
        <p:spPr>
          <a:xfrm>
            <a:off x="768893" y="3334467"/>
            <a:ext cx="1620000" cy="1584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1EEC15-F9B4-6126-94E9-F866FB97BDC3}"/>
              </a:ext>
            </a:extLst>
          </p:cNvPr>
          <p:cNvCxnSpPr>
            <a:cxnSpLocks/>
          </p:cNvCxnSpPr>
          <p:nvPr/>
        </p:nvCxnSpPr>
        <p:spPr>
          <a:xfrm>
            <a:off x="1641288" y="3363958"/>
            <a:ext cx="792000" cy="1548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0A30BC-4716-4CE5-9E2D-902640436DF2}"/>
              </a:ext>
            </a:extLst>
          </p:cNvPr>
          <p:cNvCxnSpPr>
            <a:cxnSpLocks/>
          </p:cNvCxnSpPr>
          <p:nvPr/>
        </p:nvCxnSpPr>
        <p:spPr>
          <a:xfrm>
            <a:off x="2473694" y="3363958"/>
            <a:ext cx="0" cy="1548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21C6A5-5430-1DDB-1134-70601D3F89D0}"/>
              </a:ext>
            </a:extLst>
          </p:cNvPr>
          <p:cNvCxnSpPr>
            <a:cxnSpLocks/>
          </p:cNvCxnSpPr>
          <p:nvPr/>
        </p:nvCxnSpPr>
        <p:spPr>
          <a:xfrm flipH="1">
            <a:off x="2577376" y="3357148"/>
            <a:ext cx="756000" cy="1548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37BDB0-D568-399A-18F8-993689B4DD32}"/>
              </a:ext>
            </a:extLst>
          </p:cNvPr>
          <p:cNvCxnSpPr>
            <a:cxnSpLocks/>
          </p:cNvCxnSpPr>
          <p:nvPr/>
        </p:nvCxnSpPr>
        <p:spPr>
          <a:xfrm>
            <a:off x="785531" y="4152266"/>
            <a:ext cx="1584000" cy="792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BF316B-FEE7-56D3-AAB7-E48C03DE569B}"/>
              </a:ext>
            </a:extLst>
          </p:cNvPr>
          <p:cNvCxnSpPr>
            <a:cxnSpLocks/>
          </p:cNvCxnSpPr>
          <p:nvPr/>
        </p:nvCxnSpPr>
        <p:spPr>
          <a:xfrm flipV="1">
            <a:off x="796908" y="5001026"/>
            <a:ext cx="1584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2AB1189-6539-09F9-410F-270EFEAB65FD}"/>
              </a:ext>
            </a:extLst>
          </p:cNvPr>
          <p:cNvCxnSpPr>
            <a:cxnSpLocks/>
          </p:cNvCxnSpPr>
          <p:nvPr/>
        </p:nvCxnSpPr>
        <p:spPr>
          <a:xfrm flipV="1">
            <a:off x="814908" y="5079203"/>
            <a:ext cx="1566000" cy="7707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F5451B-9502-DE31-7226-51D894044BC3}"/>
              </a:ext>
            </a:extLst>
          </p:cNvPr>
          <p:cNvCxnSpPr>
            <a:cxnSpLocks/>
          </p:cNvCxnSpPr>
          <p:nvPr/>
        </p:nvCxnSpPr>
        <p:spPr>
          <a:xfrm>
            <a:off x="6392551" y="3984444"/>
            <a:ext cx="0" cy="7319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23BDEE3-E7AB-7602-8D5E-DF5117C46E1E}"/>
              </a:ext>
            </a:extLst>
          </p:cNvPr>
          <p:cNvCxnSpPr>
            <a:cxnSpLocks/>
          </p:cNvCxnSpPr>
          <p:nvPr/>
        </p:nvCxnSpPr>
        <p:spPr>
          <a:xfrm>
            <a:off x="5957810" y="3984444"/>
            <a:ext cx="356363" cy="7319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F56374-FEB2-84FA-3635-34FE5C5A32A0}"/>
              </a:ext>
            </a:extLst>
          </p:cNvPr>
          <p:cNvCxnSpPr>
            <a:cxnSpLocks/>
          </p:cNvCxnSpPr>
          <p:nvPr/>
        </p:nvCxnSpPr>
        <p:spPr>
          <a:xfrm>
            <a:off x="5601447" y="3994069"/>
            <a:ext cx="647577" cy="722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9307B44-7C50-82AD-DE94-DDE004F2F71F}"/>
              </a:ext>
            </a:extLst>
          </p:cNvPr>
          <p:cNvCxnSpPr>
            <a:cxnSpLocks/>
          </p:cNvCxnSpPr>
          <p:nvPr/>
        </p:nvCxnSpPr>
        <p:spPr>
          <a:xfrm>
            <a:off x="10015123" y="4350411"/>
            <a:ext cx="322410" cy="481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9F73B25-483B-C8B0-9B64-EDA91A97C4FD}"/>
              </a:ext>
            </a:extLst>
          </p:cNvPr>
          <p:cNvCxnSpPr>
            <a:cxnSpLocks/>
          </p:cNvCxnSpPr>
          <p:nvPr/>
        </p:nvCxnSpPr>
        <p:spPr>
          <a:xfrm>
            <a:off x="10209513" y="4331264"/>
            <a:ext cx="161205" cy="500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114E0FB-29D7-E8D1-2DF6-7C9150F872D3}"/>
              </a:ext>
            </a:extLst>
          </p:cNvPr>
          <p:cNvCxnSpPr>
            <a:cxnSpLocks/>
          </p:cNvCxnSpPr>
          <p:nvPr/>
        </p:nvCxnSpPr>
        <p:spPr>
          <a:xfrm>
            <a:off x="10370718" y="4331264"/>
            <a:ext cx="0" cy="500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14DF0F9-390B-E5E9-23A4-2705DE816A21}"/>
              </a:ext>
            </a:extLst>
          </p:cNvPr>
          <p:cNvSpPr txBox="1"/>
          <p:nvPr/>
        </p:nvSpPr>
        <p:spPr>
          <a:xfrm>
            <a:off x="6379743" y="3803301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rgbClr val="FF0000"/>
                </a:solidFill>
              </a:rPr>
              <a:t>…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4EC3D8-40FB-CD6C-9689-105E4A7B2559}"/>
              </a:ext>
            </a:extLst>
          </p:cNvPr>
          <p:cNvSpPr txBox="1"/>
          <p:nvPr/>
        </p:nvSpPr>
        <p:spPr>
          <a:xfrm>
            <a:off x="10337533" y="4248834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rgbClr val="FF0000"/>
                </a:solidFill>
              </a:rPr>
              <a:t>…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96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41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64DD-1A1D-F3EC-3E6D-A7B243E69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Source to Multipole (S2M)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Multipole to Multipole (M2M)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Multipole to Local (M2L)</a:t>
            </a:r>
          </a:p>
          <a:p>
            <a:r>
              <a:rPr lang="en-CA" dirty="0"/>
              <a:t>Local to Local (L2L)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43774D-8B93-56B5-9BAE-F32C6708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6 steps (L2L)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827265-B4AC-7223-7AFB-8B9903911E80}"/>
              </a:ext>
            </a:extLst>
          </p:cNvPr>
          <p:cNvSpPr txBox="1">
            <a:spLocks/>
          </p:cNvSpPr>
          <p:nvPr/>
        </p:nvSpPr>
        <p:spPr>
          <a:xfrm>
            <a:off x="5595256" y="1825625"/>
            <a:ext cx="6313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Creating source representations</a:t>
            </a:r>
          </a:p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Transferring source representations</a:t>
            </a:r>
          </a:p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Evaluating target representations</a:t>
            </a:r>
          </a:p>
          <a:p>
            <a:pPr marL="0" indent="0">
              <a:buNone/>
            </a:pPr>
            <a:r>
              <a:rPr lang="en-CA" dirty="0"/>
              <a:t>- Transferring target representations</a:t>
            </a:r>
          </a:p>
        </p:txBody>
      </p:sp>
      <p:pic>
        <p:nvPicPr>
          <p:cNvPr id="5" name="Picture 4" descr="A picture containing white&#10;&#10;Description automatically generated">
            <a:extLst>
              <a:ext uri="{FF2B5EF4-FFF2-40B4-BE49-F238E27FC236}">
                <a16:creationId xmlns:a16="http://schemas.microsoft.com/office/drawing/2014/main" id="{95E2E999-8458-2C62-6E88-CB40CB2F6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144" y="2304954"/>
            <a:ext cx="4572000" cy="4572000"/>
          </a:xfrm>
          <a:prstGeom prst="rect">
            <a:avLst/>
          </a:prstGeom>
        </p:spPr>
      </p:pic>
      <p:pic>
        <p:nvPicPr>
          <p:cNvPr id="6" name="Picture 5" descr="Scatter chart&#10;&#10;Description automatically generated">
            <a:extLst>
              <a:ext uri="{FF2B5EF4-FFF2-40B4-BE49-F238E27FC236}">
                <a16:creationId xmlns:a16="http://schemas.microsoft.com/office/drawing/2014/main" id="{F7220A8C-1504-2051-102D-11253440F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451" y="2286000"/>
            <a:ext cx="4572000" cy="4572000"/>
          </a:xfrm>
          <a:prstGeom prst="rect">
            <a:avLst/>
          </a:prstGeom>
        </p:spPr>
      </p:pic>
      <p:pic>
        <p:nvPicPr>
          <p:cNvPr id="23" name="Picture 22" descr="Table&#10;&#10;Description automatically generated">
            <a:extLst>
              <a:ext uri="{FF2B5EF4-FFF2-40B4-BE49-F238E27FC236}">
                <a16:creationId xmlns:a16="http://schemas.microsoft.com/office/drawing/2014/main" id="{50229AE3-B7DE-CE61-66EA-1E18490CB8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2" t="49732" r="39079" b="40887"/>
          <a:stretch/>
        </p:blipFill>
        <p:spPr>
          <a:xfrm>
            <a:off x="6157913" y="4562230"/>
            <a:ext cx="438832" cy="42887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A81DDD5-CDA8-E9BD-19DD-C7E49397A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145" y="2286000"/>
            <a:ext cx="45720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99D776-236D-F781-1035-E08E91D0AB6F}"/>
              </a:ext>
            </a:extLst>
          </p:cNvPr>
          <p:cNvSpPr txBox="1"/>
          <p:nvPr/>
        </p:nvSpPr>
        <p:spPr>
          <a:xfrm>
            <a:off x="1442255" y="2170017"/>
            <a:ext cx="1532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Interaction list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E334D1-50A3-B7F4-E23E-ED38DC620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562" y="2249789"/>
            <a:ext cx="254013" cy="234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422661-94F4-87E9-5548-FF09D4A5AF2E}"/>
              </a:ext>
            </a:extLst>
          </p:cNvPr>
          <p:cNvSpPr txBox="1"/>
          <p:nvPr/>
        </p:nvSpPr>
        <p:spPr>
          <a:xfrm>
            <a:off x="1442255" y="2484751"/>
            <a:ext cx="115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Target box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078BBC-E816-A97F-B81F-270B7330C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189" y="2608975"/>
            <a:ext cx="158758" cy="14605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106214-D4B1-B2F9-7B05-F0253516E5D3}"/>
              </a:ext>
            </a:extLst>
          </p:cNvPr>
          <p:cNvCxnSpPr>
            <a:cxnSpLocks/>
          </p:cNvCxnSpPr>
          <p:nvPr/>
        </p:nvCxnSpPr>
        <p:spPr>
          <a:xfrm>
            <a:off x="3848100" y="4562230"/>
            <a:ext cx="4354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BA0B9B-1405-9354-6A89-FCE4879A8990}"/>
              </a:ext>
            </a:extLst>
          </p:cNvPr>
          <p:cNvCxnSpPr>
            <a:cxnSpLocks/>
          </p:cNvCxnSpPr>
          <p:nvPr/>
        </p:nvCxnSpPr>
        <p:spPr>
          <a:xfrm>
            <a:off x="8017329" y="4551344"/>
            <a:ext cx="4354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Scatter chart&#10;&#10;Description automatically generated">
            <a:extLst>
              <a:ext uri="{FF2B5EF4-FFF2-40B4-BE49-F238E27FC236}">
                <a16:creationId xmlns:a16="http://schemas.microsoft.com/office/drawing/2014/main" id="{148B1209-CB93-5858-6BB5-5E9988816B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4" t="49771" r="29631" b="31711"/>
          <a:stretch/>
        </p:blipFill>
        <p:spPr>
          <a:xfrm>
            <a:off x="2032000" y="4580467"/>
            <a:ext cx="872068" cy="84666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BBF9D0-8D3E-1849-8877-1355935A7D70}"/>
              </a:ext>
            </a:extLst>
          </p:cNvPr>
          <p:cNvCxnSpPr>
            <a:cxnSpLocks/>
          </p:cNvCxnSpPr>
          <p:nvPr/>
        </p:nvCxnSpPr>
        <p:spPr>
          <a:xfrm>
            <a:off x="6264484" y="4672617"/>
            <a:ext cx="36000" cy="3600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0A209B-1541-159F-7379-9133366A9841}"/>
              </a:ext>
            </a:extLst>
          </p:cNvPr>
          <p:cNvCxnSpPr>
            <a:cxnSpLocks/>
          </p:cNvCxnSpPr>
          <p:nvPr/>
        </p:nvCxnSpPr>
        <p:spPr>
          <a:xfrm flipH="1">
            <a:off x="6448885" y="4671521"/>
            <a:ext cx="36000" cy="3600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8ED346-6755-7F7E-45DB-CF4F4F8F0151}"/>
              </a:ext>
            </a:extLst>
          </p:cNvPr>
          <p:cNvCxnSpPr>
            <a:cxnSpLocks/>
          </p:cNvCxnSpPr>
          <p:nvPr/>
        </p:nvCxnSpPr>
        <p:spPr>
          <a:xfrm flipV="1">
            <a:off x="6264484" y="4847043"/>
            <a:ext cx="36000" cy="3600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B968E9-4CF4-A2B7-887D-0BA6F5802917}"/>
              </a:ext>
            </a:extLst>
          </p:cNvPr>
          <p:cNvCxnSpPr>
            <a:cxnSpLocks/>
          </p:cNvCxnSpPr>
          <p:nvPr/>
        </p:nvCxnSpPr>
        <p:spPr>
          <a:xfrm flipH="1" flipV="1">
            <a:off x="6448768" y="4852066"/>
            <a:ext cx="36000" cy="3600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7353A2-AE72-3BBF-9550-0A9B413446BF}"/>
              </a:ext>
            </a:extLst>
          </p:cNvPr>
          <p:cNvCxnSpPr>
            <a:cxnSpLocks/>
          </p:cNvCxnSpPr>
          <p:nvPr/>
        </p:nvCxnSpPr>
        <p:spPr>
          <a:xfrm>
            <a:off x="768893" y="3334467"/>
            <a:ext cx="1620000" cy="1584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E1A135-8F1A-EB5D-BD60-20A234694395}"/>
              </a:ext>
            </a:extLst>
          </p:cNvPr>
          <p:cNvCxnSpPr>
            <a:cxnSpLocks/>
          </p:cNvCxnSpPr>
          <p:nvPr/>
        </p:nvCxnSpPr>
        <p:spPr>
          <a:xfrm>
            <a:off x="1641288" y="3363958"/>
            <a:ext cx="792000" cy="1548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B5A742D-97BA-6D34-A145-FC42DE402DC8}"/>
              </a:ext>
            </a:extLst>
          </p:cNvPr>
          <p:cNvCxnSpPr>
            <a:cxnSpLocks/>
          </p:cNvCxnSpPr>
          <p:nvPr/>
        </p:nvCxnSpPr>
        <p:spPr>
          <a:xfrm>
            <a:off x="2473694" y="3363958"/>
            <a:ext cx="0" cy="1548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F317D5B-5737-5E1B-641B-8452CAD467C7}"/>
              </a:ext>
            </a:extLst>
          </p:cNvPr>
          <p:cNvCxnSpPr>
            <a:cxnSpLocks/>
          </p:cNvCxnSpPr>
          <p:nvPr/>
        </p:nvCxnSpPr>
        <p:spPr>
          <a:xfrm flipH="1">
            <a:off x="2577376" y="3357148"/>
            <a:ext cx="756000" cy="1548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D0D8A2-9135-03AF-DFED-3E52F9E8A9B8}"/>
              </a:ext>
            </a:extLst>
          </p:cNvPr>
          <p:cNvCxnSpPr>
            <a:cxnSpLocks/>
          </p:cNvCxnSpPr>
          <p:nvPr/>
        </p:nvCxnSpPr>
        <p:spPr>
          <a:xfrm>
            <a:off x="785531" y="4152266"/>
            <a:ext cx="1584000" cy="792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48723E9-13AB-F978-80A7-37812DCAC293}"/>
              </a:ext>
            </a:extLst>
          </p:cNvPr>
          <p:cNvCxnSpPr>
            <a:cxnSpLocks/>
          </p:cNvCxnSpPr>
          <p:nvPr/>
        </p:nvCxnSpPr>
        <p:spPr>
          <a:xfrm flipV="1">
            <a:off x="796908" y="5001026"/>
            <a:ext cx="1584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60124DF-5C7C-E2FC-2109-DE217D023839}"/>
              </a:ext>
            </a:extLst>
          </p:cNvPr>
          <p:cNvCxnSpPr>
            <a:cxnSpLocks/>
          </p:cNvCxnSpPr>
          <p:nvPr/>
        </p:nvCxnSpPr>
        <p:spPr>
          <a:xfrm flipV="1">
            <a:off x="814908" y="5079203"/>
            <a:ext cx="1566000" cy="7707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AA48DCB-D2BE-A8BD-EC15-16E886F3348C}"/>
              </a:ext>
            </a:extLst>
          </p:cNvPr>
          <p:cNvCxnSpPr>
            <a:cxnSpLocks/>
          </p:cNvCxnSpPr>
          <p:nvPr/>
        </p:nvCxnSpPr>
        <p:spPr>
          <a:xfrm>
            <a:off x="771798" y="3334467"/>
            <a:ext cx="1620000" cy="1584000"/>
          </a:xfrm>
          <a:prstGeom prst="straightConnector1">
            <a:avLst/>
          </a:prstGeom>
          <a:ln w="38100">
            <a:solidFill>
              <a:srgbClr val="FF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A3614A1-A33A-07DB-09B4-280407B1B00C}"/>
              </a:ext>
            </a:extLst>
          </p:cNvPr>
          <p:cNvCxnSpPr>
            <a:cxnSpLocks/>
          </p:cNvCxnSpPr>
          <p:nvPr/>
        </p:nvCxnSpPr>
        <p:spPr>
          <a:xfrm>
            <a:off x="1644193" y="3363958"/>
            <a:ext cx="792000" cy="1548000"/>
          </a:xfrm>
          <a:prstGeom prst="straightConnector1">
            <a:avLst/>
          </a:prstGeom>
          <a:ln w="38100">
            <a:solidFill>
              <a:srgbClr val="FF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A262284-AA54-2417-FCC5-9259420B1CFC}"/>
              </a:ext>
            </a:extLst>
          </p:cNvPr>
          <p:cNvCxnSpPr>
            <a:cxnSpLocks/>
          </p:cNvCxnSpPr>
          <p:nvPr/>
        </p:nvCxnSpPr>
        <p:spPr>
          <a:xfrm>
            <a:off x="2476599" y="3363958"/>
            <a:ext cx="0" cy="1548000"/>
          </a:xfrm>
          <a:prstGeom prst="straightConnector1">
            <a:avLst/>
          </a:prstGeom>
          <a:ln w="38100">
            <a:solidFill>
              <a:srgbClr val="FF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F1547E-A229-8497-C61A-ADD90D215617}"/>
              </a:ext>
            </a:extLst>
          </p:cNvPr>
          <p:cNvCxnSpPr>
            <a:cxnSpLocks/>
          </p:cNvCxnSpPr>
          <p:nvPr/>
        </p:nvCxnSpPr>
        <p:spPr>
          <a:xfrm flipH="1">
            <a:off x="2580281" y="3357148"/>
            <a:ext cx="756000" cy="1548000"/>
          </a:xfrm>
          <a:prstGeom prst="straightConnector1">
            <a:avLst/>
          </a:prstGeom>
          <a:ln w="38100">
            <a:solidFill>
              <a:srgbClr val="FF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83250DB-F190-2788-D72D-FE283A57408E}"/>
              </a:ext>
            </a:extLst>
          </p:cNvPr>
          <p:cNvCxnSpPr>
            <a:cxnSpLocks/>
          </p:cNvCxnSpPr>
          <p:nvPr/>
        </p:nvCxnSpPr>
        <p:spPr>
          <a:xfrm>
            <a:off x="788436" y="4152266"/>
            <a:ext cx="1584000" cy="792000"/>
          </a:xfrm>
          <a:prstGeom prst="straightConnector1">
            <a:avLst/>
          </a:prstGeom>
          <a:ln w="38100">
            <a:solidFill>
              <a:srgbClr val="FF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6874253-CC58-32B4-F28C-1304C79EC902}"/>
              </a:ext>
            </a:extLst>
          </p:cNvPr>
          <p:cNvCxnSpPr>
            <a:cxnSpLocks/>
          </p:cNvCxnSpPr>
          <p:nvPr/>
        </p:nvCxnSpPr>
        <p:spPr>
          <a:xfrm flipV="1">
            <a:off x="799813" y="5001026"/>
            <a:ext cx="1584000" cy="0"/>
          </a:xfrm>
          <a:prstGeom prst="straightConnector1">
            <a:avLst/>
          </a:prstGeom>
          <a:ln w="38100">
            <a:solidFill>
              <a:srgbClr val="FF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7A45F47-DB90-F6C3-7A24-10EF45306DED}"/>
              </a:ext>
            </a:extLst>
          </p:cNvPr>
          <p:cNvCxnSpPr>
            <a:cxnSpLocks/>
          </p:cNvCxnSpPr>
          <p:nvPr/>
        </p:nvCxnSpPr>
        <p:spPr>
          <a:xfrm flipV="1">
            <a:off x="817813" y="5079203"/>
            <a:ext cx="1566000" cy="770718"/>
          </a:xfrm>
          <a:prstGeom prst="straightConnector1">
            <a:avLst/>
          </a:prstGeom>
          <a:ln w="38100">
            <a:solidFill>
              <a:srgbClr val="FF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9F1DE9-571F-E07E-33E6-DA18D884AC39}"/>
              </a:ext>
            </a:extLst>
          </p:cNvPr>
          <p:cNvCxnSpPr>
            <a:cxnSpLocks/>
          </p:cNvCxnSpPr>
          <p:nvPr/>
        </p:nvCxnSpPr>
        <p:spPr>
          <a:xfrm>
            <a:off x="2508405" y="5046670"/>
            <a:ext cx="180000" cy="18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17D856-81C7-D512-841B-E4261898A65C}"/>
              </a:ext>
            </a:extLst>
          </p:cNvPr>
          <p:cNvCxnSpPr>
            <a:cxnSpLocks/>
          </p:cNvCxnSpPr>
          <p:nvPr/>
        </p:nvCxnSpPr>
        <p:spPr>
          <a:xfrm flipH="1">
            <a:off x="2257354" y="5046670"/>
            <a:ext cx="180000" cy="18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AC6404-1F5A-B0E3-686A-21DB2A84458A}"/>
              </a:ext>
            </a:extLst>
          </p:cNvPr>
          <p:cNvCxnSpPr>
            <a:cxnSpLocks/>
          </p:cNvCxnSpPr>
          <p:nvPr/>
        </p:nvCxnSpPr>
        <p:spPr>
          <a:xfrm flipV="1">
            <a:off x="2508405" y="4796152"/>
            <a:ext cx="180000" cy="18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4656B8-7C1E-32D4-DC26-CB6A9A4B1D89}"/>
              </a:ext>
            </a:extLst>
          </p:cNvPr>
          <p:cNvCxnSpPr>
            <a:cxnSpLocks/>
          </p:cNvCxnSpPr>
          <p:nvPr/>
        </p:nvCxnSpPr>
        <p:spPr>
          <a:xfrm flipH="1" flipV="1">
            <a:off x="2257354" y="4796152"/>
            <a:ext cx="180000" cy="18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A3B237-851C-CBDC-5997-700F31F7B8C9}"/>
              </a:ext>
            </a:extLst>
          </p:cNvPr>
          <p:cNvCxnSpPr>
            <a:cxnSpLocks/>
          </p:cNvCxnSpPr>
          <p:nvPr/>
        </p:nvCxnSpPr>
        <p:spPr>
          <a:xfrm>
            <a:off x="6392551" y="3984444"/>
            <a:ext cx="0" cy="7319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10C92F-5827-4FA9-225A-EBED9500E6BE}"/>
              </a:ext>
            </a:extLst>
          </p:cNvPr>
          <p:cNvCxnSpPr>
            <a:cxnSpLocks/>
          </p:cNvCxnSpPr>
          <p:nvPr/>
        </p:nvCxnSpPr>
        <p:spPr>
          <a:xfrm>
            <a:off x="5957810" y="3984444"/>
            <a:ext cx="356363" cy="7319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F0A6B0-BD38-262B-B7B5-F8F1A5B0F73D}"/>
              </a:ext>
            </a:extLst>
          </p:cNvPr>
          <p:cNvCxnSpPr>
            <a:cxnSpLocks/>
          </p:cNvCxnSpPr>
          <p:nvPr/>
        </p:nvCxnSpPr>
        <p:spPr>
          <a:xfrm>
            <a:off x="5601447" y="3994069"/>
            <a:ext cx="647577" cy="722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30AFC3-895B-68FE-61FD-8D1F1861BD4D}"/>
              </a:ext>
            </a:extLst>
          </p:cNvPr>
          <p:cNvCxnSpPr>
            <a:cxnSpLocks/>
          </p:cNvCxnSpPr>
          <p:nvPr/>
        </p:nvCxnSpPr>
        <p:spPr>
          <a:xfrm>
            <a:off x="10015123" y="4350411"/>
            <a:ext cx="322410" cy="481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F5008E-4EB6-3055-8189-B81A95827BCF}"/>
              </a:ext>
            </a:extLst>
          </p:cNvPr>
          <p:cNvCxnSpPr>
            <a:cxnSpLocks/>
          </p:cNvCxnSpPr>
          <p:nvPr/>
        </p:nvCxnSpPr>
        <p:spPr>
          <a:xfrm>
            <a:off x="10209513" y="4331264"/>
            <a:ext cx="161205" cy="500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EED5221-A996-F18C-783D-4010D117BF76}"/>
              </a:ext>
            </a:extLst>
          </p:cNvPr>
          <p:cNvCxnSpPr>
            <a:cxnSpLocks/>
          </p:cNvCxnSpPr>
          <p:nvPr/>
        </p:nvCxnSpPr>
        <p:spPr>
          <a:xfrm>
            <a:off x="10370718" y="4331264"/>
            <a:ext cx="0" cy="500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C42680D-2103-6F39-28CC-6A9D3061D827}"/>
              </a:ext>
            </a:extLst>
          </p:cNvPr>
          <p:cNvSpPr txBox="1"/>
          <p:nvPr/>
        </p:nvSpPr>
        <p:spPr>
          <a:xfrm>
            <a:off x="6379743" y="3803301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rgbClr val="FF0000"/>
                </a:solidFill>
              </a:rPr>
              <a:t>…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C11017-CF3A-8F2E-456C-DC409D7F1BC4}"/>
              </a:ext>
            </a:extLst>
          </p:cNvPr>
          <p:cNvSpPr txBox="1"/>
          <p:nvPr/>
        </p:nvSpPr>
        <p:spPr>
          <a:xfrm>
            <a:off x="10337533" y="4248834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rgbClr val="FF0000"/>
                </a:solidFill>
              </a:rPr>
              <a:t>…</a:t>
            </a:r>
            <a:endParaRPr lang="en-US" sz="3600" dirty="0">
              <a:solidFill>
                <a:srgbClr val="FF00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30F6FB-8CC7-92A2-B48E-BE7BE57A0878}"/>
              </a:ext>
            </a:extLst>
          </p:cNvPr>
          <p:cNvCxnSpPr>
            <a:cxnSpLocks/>
          </p:cNvCxnSpPr>
          <p:nvPr/>
        </p:nvCxnSpPr>
        <p:spPr>
          <a:xfrm>
            <a:off x="6392551" y="3984444"/>
            <a:ext cx="0" cy="731935"/>
          </a:xfrm>
          <a:prstGeom prst="straightConnector1">
            <a:avLst/>
          </a:prstGeom>
          <a:ln w="38100">
            <a:solidFill>
              <a:srgbClr val="FF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114931-84FC-4B77-EC33-A3CC41C5876A}"/>
              </a:ext>
            </a:extLst>
          </p:cNvPr>
          <p:cNvCxnSpPr>
            <a:cxnSpLocks/>
          </p:cNvCxnSpPr>
          <p:nvPr/>
        </p:nvCxnSpPr>
        <p:spPr>
          <a:xfrm>
            <a:off x="5957810" y="3984444"/>
            <a:ext cx="356363" cy="731935"/>
          </a:xfrm>
          <a:prstGeom prst="straightConnector1">
            <a:avLst/>
          </a:prstGeom>
          <a:ln w="38100">
            <a:solidFill>
              <a:srgbClr val="FF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E4CB89E-A1EC-FD30-91AA-6ED4C9130E98}"/>
              </a:ext>
            </a:extLst>
          </p:cNvPr>
          <p:cNvCxnSpPr>
            <a:cxnSpLocks/>
          </p:cNvCxnSpPr>
          <p:nvPr/>
        </p:nvCxnSpPr>
        <p:spPr>
          <a:xfrm>
            <a:off x="5601447" y="3994069"/>
            <a:ext cx="647577" cy="722310"/>
          </a:xfrm>
          <a:prstGeom prst="straightConnector1">
            <a:avLst/>
          </a:prstGeom>
          <a:ln w="38100">
            <a:solidFill>
              <a:srgbClr val="FF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FADD7B4-AD2B-9BA5-468E-F89A2E7C1048}"/>
              </a:ext>
            </a:extLst>
          </p:cNvPr>
          <p:cNvSpPr txBox="1"/>
          <p:nvPr/>
        </p:nvSpPr>
        <p:spPr>
          <a:xfrm>
            <a:off x="6379743" y="3803301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rgbClr val="FF7C80"/>
                </a:solidFill>
              </a:rPr>
              <a:t>…</a:t>
            </a:r>
            <a:endParaRPr lang="en-US" sz="3600" dirty="0">
              <a:solidFill>
                <a:srgbClr val="FF7C8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D88214-4A2D-08B3-7240-F27B7294926A}"/>
              </a:ext>
            </a:extLst>
          </p:cNvPr>
          <p:cNvSpPr txBox="1"/>
          <p:nvPr/>
        </p:nvSpPr>
        <p:spPr>
          <a:xfrm>
            <a:off x="1045113" y="4048785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M2L</a:t>
            </a:r>
            <a:endParaRPr lang="en-US" sz="12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EB6E81-3D5F-257D-18BB-E37CEDBCBD75}"/>
              </a:ext>
            </a:extLst>
          </p:cNvPr>
          <p:cNvSpPr txBox="1"/>
          <p:nvPr/>
        </p:nvSpPr>
        <p:spPr>
          <a:xfrm>
            <a:off x="2263833" y="5223107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L2L</a:t>
            </a:r>
            <a:endParaRPr lang="en-US" sz="1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868774-5652-F970-F072-D0FCDA417CDF}"/>
              </a:ext>
            </a:extLst>
          </p:cNvPr>
          <p:cNvSpPr txBox="1"/>
          <p:nvPr/>
        </p:nvSpPr>
        <p:spPr>
          <a:xfrm>
            <a:off x="6183697" y="497433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L2L</a:t>
            </a:r>
            <a:endParaRPr lang="en-US" sz="12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AB6F8F-70A1-1391-2AC8-574B1F030A0F}"/>
              </a:ext>
            </a:extLst>
          </p:cNvPr>
          <p:cNvSpPr txBox="1"/>
          <p:nvPr/>
        </p:nvSpPr>
        <p:spPr>
          <a:xfrm>
            <a:off x="5660241" y="4364266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M2L</a:t>
            </a:r>
            <a:endParaRPr lang="en-US" sz="12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F78553-62F1-76E7-5EDA-EE72D258CCD5}"/>
              </a:ext>
            </a:extLst>
          </p:cNvPr>
          <p:cNvSpPr txBox="1"/>
          <p:nvPr/>
        </p:nvSpPr>
        <p:spPr>
          <a:xfrm>
            <a:off x="9809935" y="464146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M2L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3708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30" grpId="0"/>
      <p:bldP spid="30" grpId="1"/>
      <p:bldP spid="31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774D-8B93-56B5-9BAE-F32C6708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6 steps (L2P)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64DD-1A1D-F3EC-3E6D-A7B243E69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Source to Multipole (S2M)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Multipole to Multipole (M2M)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Multipole to Local (M2L)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Local to Local (L2L)</a:t>
            </a:r>
          </a:p>
          <a:p>
            <a:r>
              <a:rPr lang="en-CA" dirty="0"/>
              <a:t>Local to Particle (L2P)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308267-BFDD-54EC-5BAA-3C350EA14923}"/>
              </a:ext>
            </a:extLst>
          </p:cNvPr>
          <p:cNvSpPr txBox="1">
            <a:spLocks/>
          </p:cNvSpPr>
          <p:nvPr/>
        </p:nvSpPr>
        <p:spPr>
          <a:xfrm>
            <a:off x="5595256" y="1825625"/>
            <a:ext cx="6313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Creating source representations</a:t>
            </a:r>
          </a:p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Transferring source representations</a:t>
            </a:r>
          </a:p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Evaluating target representations</a:t>
            </a:r>
          </a:p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Transferring target representations</a:t>
            </a:r>
          </a:p>
          <a:p>
            <a:pPr marL="0" indent="0">
              <a:buNone/>
            </a:pPr>
            <a:r>
              <a:rPr lang="en-CA" dirty="0"/>
              <a:t>- Using target representations</a:t>
            </a:r>
          </a:p>
          <a:p>
            <a:pPr marL="0" indent="0">
              <a:buNone/>
            </a:pPr>
            <a:r>
              <a:rPr lang="en-CA" sz="2000" dirty="0"/>
              <a:t>(to evaluate the potential at the particle locations)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6BA64-6105-8903-A327-B82F36EC74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0" t="10344" r="7650" b="11820"/>
          <a:stretch/>
        </p:blipFill>
        <p:spPr>
          <a:xfrm>
            <a:off x="1167189" y="1825625"/>
            <a:ext cx="4428067" cy="42703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E9E7A08-9754-F02A-403E-A9C668AB96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0" t="10344" r="8893" b="11820"/>
          <a:stretch/>
        </p:blipFill>
        <p:spPr>
          <a:xfrm>
            <a:off x="1167189" y="1825624"/>
            <a:ext cx="4357712" cy="427037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A2C316-46E4-42BF-51CA-61D61A01B9C6}"/>
              </a:ext>
            </a:extLst>
          </p:cNvPr>
          <p:cNvCxnSpPr>
            <a:cxnSpLocks/>
          </p:cNvCxnSpPr>
          <p:nvPr/>
        </p:nvCxnSpPr>
        <p:spPr>
          <a:xfrm flipH="1">
            <a:off x="4146593" y="4089400"/>
            <a:ext cx="152400" cy="120650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883313-7E2E-ABE5-3A0F-860EB04ADF05}"/>
              </a:ext>
            </a:extLst>
          </p:cNvPr>
          <p:cNvCxnSpPr>
            <a:cxnSpLocks/>
          </p:cNvCxnSpPr>
          <p:nvPr/>
        </p:nvCxnSpPr>
        <p:spPr>
          <a:xfrm flipH="1" flipV="1">
            <a:off x="4169569" y="4267200"/>
            <a:ext cx="129424" cy="77787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28E605-78BF-1D49-828A-A4DDD6F9452E}"/>
              </a:ext>
            </a:extLst>
          </p:cNvPr>
          <p:cNvCxnSpPr>
            <a:cxnSpLocks/>
          </p:cNvCxnSpPr>
          <p:nvPr/>
        </p:nvCxnSpPr>
        <p:spPr>
          <a:xfrm flipV="1">
            <a:off x="3978519" y="4267200"/>
            <a:ext cx="120695" cy="201613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0AAFBD-F1FF-4E8F-C7A2-4608934D3331}"/>
              </a:ext>
            </a:extLst>
          </p:cNvPr>
          <p:cNvCxnSpPr>
            <a:cxnSpLocks/>
          </p:cNvCxnSpPr>
          <p:nvPr/>
        </p:nvCxnSpPr>
        <p:spPr>
          <a:xfrm>
            <a:off x="3923682" y="4104746"/>
            <a:ext cx="173919" cy="120650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2AD966-64FE-D653-F1E1-4EBB853C4714}"/>
              </a:ext>
            </a:extLst>
          </p:cNvPr>
          <p:cNvCxnSpPr>
            <a:cxnSpLocks/>
          </p:cNvCxnSpPr>
          <p:nvPr/>
        </p:nvCxnSpPr>
        <p:spPr>
          <a:xfrm flipV="1">
            <a:off x="3946814" y="4246033"/>
            <a:ext cx="129424" cy="21166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2E67C7-1E05-34B8-F957-556204C536F1}"/>
              </a:ext>
            </a:extLst>
          </p:cNvPr>
          <p:cNvCxnSpPr>
            <a:cxnSpLocks/>
          </p:cNvCxnSpPr>
          <p:nvPr/>
        </p:nvCxnSpPr>
        <p:spPr>
          <a:xfrm>
            <a:off x="4146593" y="4042066"/>
            <a:ext cx="0" cy="167984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8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774D-8B93-56B5-9BAE-F32C6708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6 steps (P2P)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64DD-1A1D-F3EC-3E6D-A7B243E69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Source to Multipole (S2M)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Multipole to Multipole (M2M)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Multipole to Local (M2L)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Local to Local (L2L)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Local to Particle (L2P)</a:t>
            </a:r>
          </a:p>
          <a:p>
            <a:r>
              <a:rPr lang="en-CA" dirty="0"/>
              <a:t>Particle to Particle (P2P)</a:t>
            </a:r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308267-BFDD-54EC-5BAA-3C350EA14923}"/>
              </a:ext>
            </a:extLst>
          </p:cNvPr>
          <p:cNvSpPr txBox="1">
            <a:spLocks/>
          </p:cNvSpPr>
          <p:nvPr/>
        </p:nvSpPr>
        <p:spPr>
          <a:xfrm>
            <a:off x="5595256" y="1825625"/>
            <a:ext cx="6313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Creating source representations</a:t>
            </a:r>
          </a:p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Transferring source representations</a:t>
            </a:r>
          </a:p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Evaluating target representations</a:t>
            </a:r>
          </a:p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Transferring target representations</a:t>
            </a:r>
          </a:p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- Using target representations</a:t>
            </a:r>
          </a:p>
          <a:p>
            <a:pPr marL="0" indent="0">
              <a:buNone/>
            </a:pPr>
            <a:r>
              <a:rPr lang="en-CA" dirty="0"/>
              <a:t>- E</a:t>
            </a:r>
            <a:r>
              <a:rPr lang="en-GB" dirty="0"/>
              <a:t>valuating potential directly </a:t>
            </a:r>
          </a:p>
          <a:p>
            <a:pPr marL="0" indent="0">
              <a:buNone/>
            </a:pPr>
            <a:r>
              <a:rPr lang="en-GB" sz="2000" dirty="0"/>
              <a:t>(from leftover nearby sources)</a:t>
            </a:r>
            <a:endParaRPr lang="en-CA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9A8A33-77E4-0EA8-DCB5-B6423AD54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1" t="10344" r="8915" b="11878"/>
          <a:stretch/>
        </p:blipFill>
        <p:spPr>
          <a:xfrm>
            <a:off x="1155032" y="1825626"/>
            <a:ext cx="4360244" cy="426716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CBA9F9B-7E75-E64E-D169-E01B06CA05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3" t="40264" r="19441" b="31177"/>
          <a:stretch/>
        </p:blipFill>
        <p:spPr>
          <a:xfrm>
            <a:off x="3318933" y="3467100"/>
            <a:ext cx="1618828" cy="156691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D87336-EC02-FF4B-C66F-BCE48D7C5416}"/>
              </a:ext>
            </a:extLst>
          </p:cNvPr>
          <p:cNvCxnSpPr>
            <a:cxnSpLocks/>
          </p:cNvCxnSpPr>
          <p:nvPr/>
        </p:nvCxnSpPr>
        <p:spPr>
          <a:xfrm flipH="1">
            <a:off x="3962400" y="4047067"/>
            <a:ext cx="160867" cy="185737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2F758E-A671-1AE1-82CF-4EEAA622BEC8}"/>
              </a:ext>
            </a:extLst>
          </p:cNvPr>
          <p:cNvCxnSpPr>
            <a:cxnSpLocks/>
          </p:cNvCxnSpPr>
          <p:nvPr/>
        </p:nvCxnSpPr>
        <p:spPr>
          <a:xfrm flipH="1" flipV="1">
            <a:off x="3978121" y="4274872"/>
            <a:ext cx="284846" cy="68528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DBABCA-89F0-025D-4153-F6B488DE61A3}"/>
              </a:ext>
            </a:extLst>
          </p:cNvPr>
          <p:cNvCxnSpPr>
            <a:cxnSpLocks/>
          </p:cNvCxnSpPr>
          <p:nvPr/>
        </p:nvCxnSpPr>
        <p:spPr>
          <a:xfrm flipH="1" flipV="1">
            <a:off x="3925398" y="4342524"/>
            <a:ext cx="31360" cy="127876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95EA44-306C-D733-6119-6AC30BB0DD42}"/>
              </a:ext>
            </a:extLst>
          </p:cNvPr>
          <p:cNvCxnSpPr>
            <a:cxnSpLocks/>
          </p:cNvCxnSpPr>
          <p:nvPr/>
        </p:nvCxnSpPr>
        <p:spPr>
          <a:xfrm flipH="1">
            <a:off x="3978121" y="4121440"/>
            <a:ext cx="291449" cy="153432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38FD29-5542-956D-8A7D-7442E316C56A}"/>
              </a:ext>
            </a:extLst>
          </p:cNvPr>
          <p:cNvCxnSpPr>
            <a:cxnSpLocks/>
          </p:cNvCxnSpPr>
          <p:nvPr/>
        </p:nvCxnSpPr>
        <p:spPr>
          <a:xfrm>
            <a:off x="3438814" y="4047066"/>
            <a:ext cx="432717" cy="227806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9E91C6-CDD0-9524-396B-2124C6FD348C}"/>
              </a:ext>
            </a:extLst>
          </p:cNvPr>
          <p:cNvCxnSpPr>
            <a:cxnSpLocks/>
          </p:cNvCxnSpPr>
          <p:nvPr/>
        </p:nvCxnSpPr>
        <p:spPr>
          <a:xfrm>
            <a:off x="3888360" y="4113503"/>
            <a:ext cx="31707" cy="119301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203B1A-3619-4F9C-5687-9BD4937191B0}"/>
              </a:ext>
            </a:extLst>
          </p:cNvPr>
          <p:cNvCxnSpPr>
            <a:cxnSpLocks/>
          </p:cNvCxnSpPr>
          <p:nvPr/>
        </p:nvCxnSpPr>
        <p:spPr>
          <a:xfrm>
            <a:off x="3854703" y="3871568"/>
            <a:ext cx="33657" cy="361236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F3BDEF-D4E3-7BE0-9339-87F26553D6BB}"/>
              </a:ext>
            </a:extLst>
          </p:cNvPr>
          <p:cNvCxnSpPr>
            <a:cxnSpLocks/>
          </p:cNvCxnSpPr>
          <p:nvPr/>
        </p:nvCxnSpPr>
        <p:spPr>
          <a:xfrm>
            <a:off x="3655172" y="3749450"/>
            <a:ext cx="216359" cy="483354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5B3527-C244-99E1-D543-F7D8FF673152}"/>
              </a:ext>
            </a:extLst>
          </p:cNvPr>
          <p:cNvCxnSpPr>
            <a:cxnSpLocks/>
          </p:cNvCxnSpPr>
          <p:nvPr/>
        </p:nvCxnSpPr>
        <p:spPr>
          <a:xfrm flipV="1">
            <a:off x="3655172" y="4316960"/>
            <a:ext cx="216359" cy="339707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874380-9569-3AAD-BB7C-2D3CA957B774}"/>
              </a:ext>
            </a:extLst>
          </p:cNvPr>
          <p:cNvCxnSpPr>
            <a:cxnSpLocks/>
          </p:cNvCxnSpPr>
          <p:nvPr/>
        </p:nvCxnSpPr>
        <p:spPr>
          <a:xfrm flipV="1">
            <a:off x="3665853" y="4346716"/>
            <a:ext cx="222507" cy="445030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5C8B6B3-6468-EBF2-90A9-39EE80A66D07}"/>
              </a:ext>
            </a:extLst>
          </p:cNvPr>
          <p:cNvCxnSpPr>
            <a:cxnSpLocks/>
          </p:cNvCxnSpPr>
          <p:nvPr/>
        </p:nvCxnSpPr>
        <p:spPr>
          <a:xfrm flipV="1">
            <a:off x="3885037" y="4354922"/>
            <a:ext cx="14004" cy="484411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B360B2C-198A-FF7A-216E-7F0A7206AB50}"/>
              </a:ext>
            </a:extLst>
          </p:cNvPr>
          <p:cNvCxnSpPr>
            <a:cxnSpLocks/>
          </p:cNvCxnSpPr>
          <p:nvPr/>
        </p:nvCxnSpPr>
        <p:spPr>
          <a:xfrm flipH="1" flipV="1">
            <a:off x="3947577" y="4342525"/>
            <a:ext cx="132804" cy="339618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D9E2E77-15D9-20B7-6250-FC5E05FD6D7D}"/>
              </a:ext>
            </a:extLst>
          </p:cNvPr>
          <p:cNvCxnSpPr>
            <a:cxnSpLocks/>
          </p:cNvCxnSpPr>
          <p:nvPr/>
        </p:nvCxnSpPr>
        <p:spPr>
          <a:xfrm flipH="1" flipV="1">
            <a:off x="3972479" y="4346716"/>
            <a:ext cx="219157" cy="245464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E348E36-4178-0B3D-D584-2BD60B1408CA}"/>
              </a:ext>
            </a:extLst>
          </p:cNvPr>
          <p:cNvCxnSpPr>
            <a:cxnSpLocks/>
          </p:cNvCxnSpPr>
          <p:nvPr/>
        </p:nvCxnSpPr>
        <p:spPr>
          <a:xfrm flipH="1" flipV="1">
            <a:off x="3961292" y="4327351"/>
            <a:ext cx="281792" cy="329316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2FD4C96-037F-7D2C-CD08-EDE7A5992A37}"/>
              </a:ext>
            </a:extLst>
          </p:cNvPr>
          <p:cNvCxnSpPr>
            <a:cxnSpLocks/>
          </p:cNvCxnSpPr>
          <p:nvPr/>
        </p:nvCxnSpPr>
        <p:spPr>
          <a:xfrm flipH="1" flipV="1">
            <a:off x="3986808" y="4316960"/>
            <a:ext cx="706061" cy="297619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196139-DFE5-8648-8AA4-D3CF9B7F15AA}"/>
              </a:ext>
            </a:extLst>
          </p:cNvPr>
          <p:cNvCxnSpPr>
            <a:cxnSpLocks/>
          </p:cNvCxnSpPr>
          <p:nvPr/>
        </p:nvCxnSpPr>
        <p:spPr>
          <a:xfrm flipH="1" flipV="1">
            <a:off x="4002591" y="4316960"/>
            <a:ext cx="853674" cy="292138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2AB4B5D-D2A3-89E4-9C85-71F42B30A9A1}"/>
              </a:ext>
            </a:extLst>
          </p:cNvPr>
          <p:cNvCxnSpPr>
            <a:cxnSpLocks/>
          </p:cNvCxnSpPr>
          <p:nvPr/>
        </p:nvCxnSpPr>
        <p:spPr>
          <a:xfrm flipH="1" flipV="1">
            <a:off x="3978121" y="4334245"/>
            <a:ext cx="859197" cy="570488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39E10F-01BF-149C-EAD2-E56AA37094E1}"/>
              </a:ext>
            </a:extLst>
          </p:cNvPr>
          <p:cNvCxnSpPr>
            <a:cxnSpLocks/>
          </p:cNvCxnSpPr>
          <p:nvPr/>
        </p:nvCxnSpPr>
        <p:spPr>
          <a:xfrm flipH="1" flipV="1">
            <a:off x="4003418" y="4304312"/>
            <a:ext cx="692097" cy="23039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62CA442-30EF-46B4-2480-778F695988FA}"/>
              </a:ext>
            </a:extLst>
          </p:cNvPr>
          <p:cNvCxnSpPr>
            <a:cxnSpLocks/>
          </p:cNvCxnSpPr>
          <p:nvPr/>
        </p:nvCxnSpPr>
        <p:spPr>
          <a:xfrm flipH="1" flipV="1">
            <a:off x="4009828" y="4316960"/>
            <a:ext cx="729610" cy="102385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4F0B5E-F7F9-6A9B-97C9-0C4A663E3113}"/>
              </a:ext>
            </a:extLst>
          </p:cNvPr>
          <p:cNvCxnSpPr>
            <a:cxnSpLocks/>
          </p:cNvCxnSpPr>
          <p:nvPr/>
        </p:nvCxnSpPr>
        <p:spPr>
          <a:xfrm flipH="1">
            <a:off x="4002591" y="4178542"/>
            <a:ext cx="377733" cy="109721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DFC7918-BACD-93E6-88B8-ADB526BA24C5}"/>
              </a:ext>
            </a:extLst>
          </p:cNvPr>
          <p:cNvCxnSpPr>
            <a:cxnSpLocks/>
          </p:cNvCxnSpPr>
          <p:nvPr/>
        </p:nvCxnSpPr>
        <p:spPr>
          <a:xfrm flipH="1">
            <a:off x="4070465" y="4232804"/>
            <a:ext cx="749343" cy="55459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37AB477-8C84-0A2D-C40B-C328BD87D58D}"/>
              </a:ext>
            </a:extLst>
          </p:cNvPr>
          <p:cNvCxnSpPr>
            <a:cxnSpLocks/>
          </p:cNvCxnSpPr>
          <p:nvPr/>
        </p:nvCxnSpPr>
        <p:spPr>
          <a:xfrm flipH="1">
            <a:off x="4040936" y="4079638"/>
            <a:ext cx="464600" cy="208625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E433E6F-CAF8-9ABC-1C8D-87EFD246C9D7}"/>
              </a:ext>
            </a:extLst>
          </p:cNvPr>
          <p:cNvCxnSpPr>
            <a:cxnSpLocks/>
          </p:cNvCxnSpPr>
          <p:nvPr/>
        </p:nvCxnSpPr>
        <p:spPr>
          <a:xfrm flipH="1">
            <a:off x="4040936" y="3692517"/>
            <a:ext cx="787914" cy="551398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D15D9F5-E720-28CC-39CC-A0876391A68C}"/>
              </a:ext>
            </a:extLst>
          </p:cNvPr>
          <p:cNvCxnSpPr>
            <a:cxnSpLocks/>
          </p:cNvCxnSpPr>
          <p:nvPr/>
        </p:nvCxnSpPr>
        <p:spPr>
          <a:xfrm flipH="1">
            <a:off x="4009828" y="3936108"/>
            <a:ext cx="390163" cy="291215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E546467-F8CE-F96D-F0A4-AB7D00B9CDC4}"/>
              </a:ext>
            </a:extLst>
          </p:cNvPr>
          <p:cNvCxnSpPr>
            <a:cxnSpLocks/>
          </p:cNvCxnSpPr>
          <p:nvPr/>
        </p:nvCxnSpPr>
        <p:spPr>
          <a:xfrm flipH="1">
            <a:off x="3958412" y="3871568"/>
            <a:ext cx="123645" cy="351707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F8913EF-7A61-864F-DF7D-1E4FC8F18291}"/>
              </a:ext>
            </a:extLst>
          </p:cNvPr>
          <p:cNvCxnSpPr>
            <a:cxnSpLocks/>
          </p:cNvCxnSpPr>
          <p:nvPr/>
        </p:nvCxnSpPr>
        <p:spPr>
          <a:xfrm flipH="1">
            <a:off x="3961409" y="3807081"/>
            <a:ext cx="273224" cy="416194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5FF2B49-8019-BB8D-DEF1-8819193952C2}"/>
              </a:ext>
            </a:extLst>
          </p:cNvPr>
          <p:cNvCxnSpPr>
            <a:cxnSpLocks/>
          </p:cNvCxnSpPr>
          <p:nvPr/>
        </p:nvCxnSpPr>
        <p:spPr>
          <a:xfrm flipH="1">
            <a:off x="3951058" y="3614929"/>
            <a:ext cx="306624" cy="582638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CD41C7C-55D6-E5D2-B1D0-6F0D5B4B7045}"/>
              </a:ext>
            </a:extLst>
          </p:cNvPr>
          <p:cNvCxnSpPr>
            <a:cxnSpLocks/>
          </p:cNvCxnSpPr>
          <p:nvPr/>
        </p:nvCxnSpPr>
        <p:spPr>
          <a:xfrm flipH="1">
            <a:off x="3938360" y="3586998"/>
            <a:ext cx="2921" cy="618214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E4D910-717C-AFA6-3331-C7A234422615}"/>
              </a:ext>
            </a:extLst>
          </p:cNvPr>
          <p:cNvCxnSpPr>
            <a:cxnSpLocks/>
          </p:cNvCxnSpPr>
          <p:nvPr/>
        </p:nvCxnSpPr>
        <p:spPr>
          <a:xfrm>
            <a:off x="3870227" y="3580352"/>
            <a:ext cx="35264" cy="624860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E178CDA-E910-3237-B879-644AD07C8542}"/>
              </a:ext>
            </a:extLst>
          </p:cNvPr>
          <p:cNvCxnSpPr>
            <a:cxnSpLocks/>
          </p:cNvCxnSpPr>
          <p:nvPr/>
        </p:nvCxnSpPr>
        <p:spPr>
          <a:xfrm>
            <a:off x="3605683" y="3744713"/>
            <a:ext cx="270789" cy="499202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977720B-071E-4584-32C2-0850DE703CC3}"/>
              </a:ext>
            </a:extLst>
          </p:cNvPr>
          <p:cNvCxnSpPr>
            <a:cxnSpLocks/>
          </p:cNvCxnSpPr>
          <p:nvPr/>
        </p:nvCxnSpPr>
        <p:spPr>
          <a:xfrm>
            <a:off x="3540431" y="3622574"/>
            <a:ext cx="334097" cy="621341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101C348-905F-15FB-CC45-21D07033E728}"/>
              </a:ext>
            </a:extLst>
          </p:cNvPr>
          <p:cNvCxnSpPr>
            <a:cxnSpLocks/>
          </p:cNvCxnSpPr>
          <p:nvPr/>
        </p:nvCxnSpPr>
        <p:spPr>
          <a:xfrm>
            <a:off x="3400575" y="3598011"/>
            <a:ext cx="475897" cy="655468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F2C96A0-19D8-C4EE-56A0-8467DDAC893B}"/>
              </a:ext>
            </a:extLst>
          </p:cNvPr>
          <p:cNvCxnSpPr>
            <a:cxnSpLocks/>
          </p:cNvCxnSpPr>
          <p:nvPr/>
        </p:nvCxnSpPr>
        <p:spPr>
          <a:xfrm flipH="1" flipV="1">
            <a:off x="3967440" y="4347591"/>
            <a:ext cx="146416" cy="620240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58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774D-8B93-56B5-9BAE-F32C6708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6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64DD-1A1D-F3EC-3E6D-A7B243E69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Source to Multipole (S2M)</a:t>
            </a:r>
          </a:p>
          <a:p>
            <a:r>
              <a:rPr lang="en-CA" dirty="0"/>
              <a:t>Multipole to Multipole (M2M)</a:t>
            </a:r>
          </a:p>
          <a:p>
            <a:r>
              <a:rPr lang="en-CA" dirty="0"/>
              <a:t>Multipole to Local (M2L)</a:t>
            </a:r>
          </a:p>
          <a:p>
            <a:r>
              <a:rPr lang="en-CA" dirty="0"/>
              <a:t>Local to Local (L2L)</a:t>
            </a:r>
          </a:p>
          <a:p>
            <a:r>
              <a:rPr lang="en-CA" dirty="0"/>
              <a:t>Local to Particle (L2P)</a:t>
            </a:r>
          </a:p>
          <a:p>
            <a:r>
              <a:rPr lang="en-CA" dirty="0"/>
              <a:t>Particle to Particle (P2P)</a:t>
            </a:r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308267-BFDD-54EC-5BAA-3C350EA14923}"/>
              </a:ext>
            </a:extLst>
          </p:cNvPr>
          <p:cNvSpPr txBox="1">
            <a:spLocks/>
          </p:cNvSpPr>
          <p:nvPr/>
        </p:nvSpPr>
        <p:spPr>
          <a:xfrm>
            <a:off x="5595256" y="1825625"/>
            <a:ext cx="6313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- Creating source representations</a:t>
            </a:r>
          </a:p>
          <a:p>
            <a:pPr marL="0" indent="0">
              <a:buNone/>
            </a:pPr>
            <a:r>
              <a:rPr lang="en-CA" dirty="0"/>
              <a:t>- Transferring source representations</a:t>
            </a:r>
          </a:p>
          <a:p>
            <a:pPr marL="0" indent="0">
              <a:buNone/>
            </a:pPr>
            <a:r>
              <a:rPr lang="en-CA" dirty="0"/>
              <a:t>- Evaluating target representations</a:t>
            </a:r>
          </a:p>
          <a:p>
            <a:pPr marL="0" indent="0">
              <a:buNone/>
            </a:pPr>
            <a:r>
              <a:rPr lang="en-CA" dirty="0"/>
              <a:t>- Transferring target representations</a:t>
            </a:r>
          </a:p>
          <a:p>
            <a:pPr marL="0" indent="0">
              <a:buNone/>
            </a:pPr>
            <a:r>
              <a:rPr lang="en-CA" dirty="0"/>
              <a:t>- Using target representations</a:t>
            </a:r>
          </a:p>
          <a:p>
            <a:pPr marL="0" indent="0">
              <a:buNone/>
            </a:pPr>
            <a:r>
              <a:rPr lang="en-CA" dirty="0"/>
              <a:t>- E</a:t>
            </a:r>
            <a:r>
              <a:rPr lang="en-GB" dirty="0"/>
              <a:t>valuating potential directly 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5888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ACDE4-EEE4-F87C-DF0B-861B7DF9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E.g. Gravitational Potential (3D)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A57EE2-493E-BA26-1E90-6B4430C245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𝐺𝑀𝑚</m:t>
                                </m:r>
                              </m:num>
                              <m:den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mr>
                        <m:m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𝐺𝑀𝑚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acc>
                              <m:accPr>
                                <m:chr m:val="̂"/>
                                <m:ctrlP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A57EE2-493E-BA26-1E90-6B4430C245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38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>
            <a:extLst>
              <a:ext uri="{FF2B5EF4-FFF2-40B4-BE49-F238E27FC236}">
                <a16:creationId xmlns:a16="http://schemas.microsoft.com/office/drawing/2014/main" id="{1DE1237E-2C2F-7EDA-CA3B-840668DE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3" y="3552640"/>
            <a:ext cx="5263741" cy="282605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9FF8A86-C151-7E4F-48AA-7878DF025FF0}"/>
              </a:ext>
            </a:extLst>
          </p:cNvPr>
          <p:cNvGrpSpPr/>
          <p:nvPr/>
        </p:nvGrpSpPr>
        <p:grpSpPr>
          <a:xfrm>
            <a:off x="189948" y="1246716"/>
            <a:ext cx="4248150" cy="2110842"/>
            <a:chOff x="2365463" y="2286000"/>
            <a:chExt cx="9682483" cy="48110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2500A8-93D5-E402-5851-203979019D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56" t="10798" r="8978" b="11655"/>
            <a:stretch/>
          </p:blipFill>
          <p:spPr>
            <a:xfrm>
              <a:off x="7693660" y="2286000"/>
              <a:ext cx="4354286" cy="4254500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D635A16-AEE7-FEE5-7C68-5011DFE5450C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86" y="4413250"/>
              <a:ext cx="6545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1FEB06-E388-6A79-9684-AD6A10D928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60" t="11226" r="9532" b="11753"/>
            <a:stretch/>
          </p:blipFill>
          <p:spPr>
            <a:xfrm>
              <a:off x="2365463" y="2314879"/>
              <a:ext cx="4301768" cy="422562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5B5CCF-4763-A4FB-B5E2-07E8E80FB482}"/>
                </a:ext>
              </a:extLst>
            </p:cNvPr>
            <p:cNvSpPr txBox="1"/>
            <p:nvPr/>
          </p:nvSpPr>
          <p:spPr>
            <a:xfrm>
              <a:off x="3809007" y="6481782"/>
              <a:ext cx="1414675" cy="596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sources</a:t>
              </a:r>
              <a:endParaRPr lang="en-US" sz="105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CA9483-28B0-50AB-B362-9A7EA44A935F}"/>
                </a:ext>
              </a:extLst>
            </p:cNvPr>
            <p:cNvSpPr txBox="1"/>
            <p:nvPr/>
          </p:nvSpPr>
          <p:spPr>
            <a:xfrm>
              <a:off x="8144110" y="6500813"/>
              <a:ext cx="3453384" cy="596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Source representations</a:t>
              </a:r>
              <a:endParaRPr lang="en-US" sz="105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DE96CD-DC2F-DEC0-01DD-618FC3120153}"/>
              </a:ext>
            </a:extLst>
          </p:cNvPr>
          <p:cNvGrpSpPr/>
          <p:nvPr/>
        </p:nvGrpSpPr>
        <p:grpSpPr>
          <a:xfrm>
            <a:off x="4654981" y="112795"/>
            <a:ext cx="5009346" cy="2983153"/>
            <a:chOff x="0" y="0"/>
            <a:chExt cx="12192000" cy="6858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52BA3C-AC76-502D-178A-35EE1D2C0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600325"/>
              <a:ext cx="4352925" cy="4257675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35C663D-2F11-E032-C32C-EEC2C8DA2249}"/>
                </a:ext>
              </a:extLst>
            </p:cNvPr>
            <p:cNvCxnSpPr>
              <a:cxnSpLocks/>
            </p:cNvCxnSpPr>
            <p:nvPr/>
          </p:nvCxnSpPr>
          <p:spPr>
            <a:xfrm>
              <a:off x="2322280" y="3850167"/>
              <a:ext cx="108000" cy="1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D09D269-4110-B5F9-00F8-A7F3A656D1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7159" y="3850167"/>
              <a:ext cx="108000" cy="1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3FF299-7BCC-188E-9CDD-9034F44700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4875" y="3958167"/>
              <a:ext cx="108000" cy="1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19880A4-501D-D0B0-48D3-F9A43B6A10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7159" y="3958166"/>
              <a:ext cx="108000" cy="1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D4A2BF7-0B32-B66B-DA82-7DD3B6D4B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2691" y="5913323"/>
              <a:ext cx="373511" cy="4027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AA44C4C-B673-69F4-3323-F525EBA2F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60" t="11135" r="9560" b="11261"/>
            <a:stretch/>
          </p:blipFill>
          <p:spPr>
            <a:xfrm>
              <a:off x="3830757" y="1516516"/>
              <a:ext cx="4322234" cy="4257676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B6558E1-0E68-0BDC-5D59-927B4D78A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8032" y="4326390"/>
              <a:ext cx="373511" cy="4027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1F8F89F-8C26-F3BE-4840-F200EFEB31DB}"/>
                </a:ext>
              </a:extLst>
            </p:cNvPr>
            <p:cNvCxnSpPr>
              <a:cxnSpLocks/>
            </p:cNvCxnSpPr>
            <p:nvPr/>
          </p:nvCxnSpPr>
          <p:spPr>
            <a:xfrm>
              <a:off x="6283038" y="2865842"/>
              <a:ext cx="252000" cy="252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36842B9-8EAB-3F83-1BA2-1487ED3DC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5038" y="2856905"/>
              <a:ext cx="252000" cy="252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2F790A7-DEA8-1C10-C275-2A3EC6CC25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3038" y="3105946"/>
              <a:ext cx="252000" cy="252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9868FC5-930A-7455-65A0-54C589D85A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35038" y="3117842"/>
              <a:ext cx="252000" cy="252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118DA1-7C4B-C50E-9541-A7375431C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82" t="11135" r="8443" b="11261"/>
            <a:stretch/>
          </p:blipFill>
          <p:spPr>
            <a:xfrm>
              <a:off x="7820686" y="0"/>
              <a:ext cx="4371314" cy="425767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2E0B254-E3EB-4E0F-2335-DCCC1B2419A2}"/>
              </a:ext>
            </a:extLst>
          </p:cNvPr>
          <p:cNvSpPr txBox="1"/>
          <p:nvPr/>
        </p:nvSpPr>
        <p:spPr>
          <a:xfrm>
            <a:off x="2086738" y="2233769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b="1" dirty="0"/>
              <a:t>S2M</a:t>
            </a:r>
            <a:endParaRPr 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D31539-0F8B-CD7D-048A-7587F40B4BED}"/>
              </a:ext>
            </a:extLst>
          </p:cNvPr>
          <p:cNvSpPr txBox="1"/>
          <p:nvPr/>
        </p:nvSpPr>
        <p:spPr>
          <a:xfrm>
            <a:off x="5454604" y="1924568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b="1" dirty="0"/>
              <a:t>M2M</a:t>
            </a:r>
            <a:endParaRPr lang="en-US" sz="1050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161945-4849-4C54-AC25-5CAB549A10CB}"/>
              </a:ext>
            </a:extLst>
          </p:cNvPr>
          <p:cNvGrpSpPr/>
          <p:nvPr/>
        </p:nvGrpSpPr>
        <p:grpSpPr>
          <a:xfrm>
            <a:off x="5589448" y="4433078"/>
            <a:ext cx="2001396" cy="1930124"/>
            <a:chOff x="7037548" y="3876689"/>
            <a:chExt cx="2001396" cy="193012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3C39FBB-F396-C4CA-2AAB-97B09AF20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40" t="10344" r="7650" b="11820"/>
            <a:stretch/>
          </p:blipFill>
          <p:spPr>
            <a:xfrm>
              <a:off x="7037548" y="3876689"/>
              <a:ext cx="2001396" cy="193012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815DA48-EC22-5A31-7AC8-F7AAC9A4B3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80" t="10344" r="8893" b="11820"/>
            <a:stretch/>
          </p:blipFill>
          <p:spPr>
            <a:xfrm>
              <a:off x="7037548" y="3876689"/>
              <a:ext cx="1969597" cy="1930124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7A8D9A9-006D-89CE-209D-530D01FD11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4178" y="4899870"/>
              <a:ext cx="68882" cy="54531"/>
            </a:xfrm>
            <a:prstGeom prst="straightConnector1">
              <a:avLst/>
            </a:prstGeom>
            <a:ln w="3175">
              <a:solidFill>
                <a:srgbClr val="FF0000"/>
              </a:solidFill>
              <a:headEnd type="triangle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47D2270-2CD1-1B0F-36EE-7CC5F43050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94563" y="4980232"/>
              <a:ext cx="58497" cy="35158"/>
            </a:xfrm>
            <a:prstGeom prst="straightConnector1">
              <a:avLst/>
            </a:prstGeom>
            <a:ln w="3175">
              <a:solidFill>
                <a:srgbClr val="FF0000"/>
              </a:solidFill>
              <a:headEnd type="triangle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0D28DBF-CD88-6175-F8EC-0825E0E8E2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212" y="4980232"/>
              <a:ext cx="54552" cy="91125"/>
            </a:xfrm>
            <a:prstGeom prst="straightConnector1">
              <a:avLst/>
            </a:prstGeom>
            <a:ln w="3175">
              <a:solidFill>
                <a:srgbClr val="FF0000"/>
              </a:solidFill>
              <a:headEnd type="triangle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4965B22-7BC3-9C1F-65F6-5B998EBD58F4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27" y="4906806"/>
              <a:ext cx="78608" cy="54531"/>
            </a:xfrm>
            <a:prstGeom prst="straightConnector1">
              <a:avLst/>
            </a:prstGeom>
            <a:ln w="3175">
              <a:solidFill>
                <a:srgbClr val="FF0000"/>
              </a:solidFill>
              <a:headEnd type="triangle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E9B2DF2-603A-6D90-07D4-56DF55250E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882" y="4970665"/>
              <a:ext cx="58497" cy="9567"/>
            </a:xfrm>
            <a:prstGeom prst="straightConnector1">
              <a:avLst/>
            </a:prstGeom>
            <a:ln w="3175">
              <a:solidFill>
                <a:srgbClr val="FF0000"/>
              </a:solidFill>
              <a:headEnd type="triangle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3DD408A-5099-99A1-198E-1080021BBEB5}"/>
                </a:ext>
              </a:extLst>
            </p:cNvPr>
            <p:cNvCxnSpPr>
              <a:cxnSpLocks/>
            </p:cNvCxnSpPr>
            <p:nvPr/>
          </p:nvCxnSpPr>
          <p:spPr>
            <a:xfrm>
              <a:off x="8384178" y="4878476"/>
              <a:ext cx="0" cy="75925"/>
            </a:xfrm>
            <a:prstGeom prst="straightConnector1">
              <a:avLst/>
            </a:prstGeom>
            <a:ln w="3175">
              <a:solidFill>
                <a:srgbClr val="FF0000"/>
              </a:solidFill>
              <a:headEnd type="triangle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AC47771-BC20-D5EC-BFC1-C9C68B2BB103}"/>
              </a:ext>
            </a:extLst>
          </p:cNvPr>
          <p:cNvSpPr txBox="1"/>
          <p:nvPr/>
        </p:nvSpPr>
        <p:spPr>
          <a:xfrm>
            <a:off x="6712560" y="5180949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b="1" dirty="0"/>
              <a:t>L2P</a:t>
            </a:r>
            <a:endParaRPr lang="en-US" sz="105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6514A4-4D30-FDBB-8079-A7C5D8E32F0F}"/>
              </a:ext>
            </a:extLst>
          </p:cNvPr>
          <p:cNvSpPr txBox="1"/>
          <p:nvPr/>
        </p:nvSpPr>
        <p:spPr>
          <a:xfrm>
            <a:off x="1340749" y="4659985"/>
            <a:ext cx="3658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b="1" dirty="0"/>
              <a:t>L2L</a:t>
            </a:r>
            <a:endParaRPr lang="en-US" sz="105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F5CE97-D98A-5B6A-3044-0FCACB785D1A}"/>
              </a:ext>
            </a:extLst>
          </p:cNvPr>
          <p:cNvSpPr txBox="1"/>
          <p:nvPr/>
        </p:nvSpPr>
        <p:spPr>
          <a:xfrm>
            <a:off x="618619" y="4094961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b="1" dirty="0"/>
              <a:t>M2L</a:t>
            </a:r>
            <a:endParaRPr lang="en-US" sz="1050" b="1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E06DD55-7A65-7D8A-2881-B49DA445C8A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1" t="10344" r="8915" b="11878"/>
          <a:stretch/>
        </p:blipFill>
        <p:spPr>
          <a:xfrm>
            <a:off x="7784717" y="4407895"/>
            <a:ext cx="1972225" cy="193012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C0D3055-C0FC-659F-A28A-944E936E9D4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3" t="40264" r="19441" b="31177"/>
          <a:stretch/>
        </p:blipFill>
        <p:spPr>
          <a:xfrm>
            <a:off x="8763492" y="5150366"/>
            <a:ext cx="732228" cy="708746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4EB0A02-3F51-5E4F-2598-48BD493C0006}"/>
              </a:ext>
            </a:extLst>
          </p:cNvPr>
          <p:cNvCxnSpPr>
            <a:cxnSpLocks/>
          </p:cNvCxnSpPr>
          <p:nvPr/>
        </p:nvCxnSpPr>
        <p:spPr>
          <a:xfrm flipH="1">
            <a:off x="9054545" y="5412697"/>
            <a:ext cx="72763" cy="84013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3A62E0-D041-A4DB-967B-F71E0488F85B}"/>
              </a:ext>
            </a:extLst>
          </p:cNvPr>
          <p:cNvCxnSpPr>
            <a:cxnSpLocks/>
          </p:cNvCxnSpPr>
          <p:nvPr/>
        </p:nvCxnSpPr>
        <p:spPr>
          <a:xfrm flipH="1" flipV="1">
            <a:off x="9061656" y="5515738"/>
            <a:ext cx="128842" cy="30997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36A2A8C-18BA-749A-F424-F27146C5F6EF}"/>
              </a:ext>
            </a:extLst>
          </p:cNvPr>
          <p:cNvCxnSpPr>
            <a:cxnSpLocks/>
          </p:cNvCxnSpPr>
          <p:nvPr/>
        </p:nvCxnSpPr>
        <p:spPr>
          <a:xfrm flipH="1" flipV="1">
            <a:off x="9037809" y="5546338"/>
            <a:ext cx="14185" cy="57841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196FEC3-367F-64E9-D309-7C76ECA5D3FB}"/>
              </a:ext>
            </a:extLst>
          </p:cNvPr>
          <p:cNvCxnSpPr>
            <a:cxnSpLocks/>
          </p:cNvCxnSpPr>
          <p:nvPr/>
        </p:nvCxnSpPr>
        <p:spPr>
          <a:xfrm flipH="1">
            <a:off x="9061656" y="5446337"/>
            <a:ext cx="131828" cy="69400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D826F4E-E794-6E52-F262-36EFA69E8B9F}"/>
              </a:ext>
            </a:extLst>
          </p:cNvPr>
          <p:cNvCxnSpPr>
            <a:cxnSpLocks/>
          </p:cNvCxnSpPr>
          <p:nvPr/>
        </p:nvCxnSpPr>
        <p:spPr>
          <a:xfrm>
            <a:off x="8817717" y="5412696"/>
            <a:ext cx="195726" cy="103041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952B719-CEDE-0FAE-413D-A53CF64C64FD}"/>
              </a:ext>
            </a:extLst>
          </p:cNvPr>
          <p:cNvCxnSpPr>
            <a:cxnSpLocks/>
          </p:cNvCxnSpPr>
          <p:nvPr/>
        </p:nvCxnSpPr>
        <p:spPr>
          <a:xfrm>
            <a:off x="9021056" y="5442747"/>
            <a:ext cx="14342" cy="53962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520348A-AE45-8602-5730-C80FC9C1D8B1}"/>
              </a:ext>
            </a:extLst>
          </p:cNvPr>
          <p:cNvCxnSpPr>
            <a:cxnSpLocks/>
          </p:cNvCxnSpPr>
          <p:nvPr/>
        </p:nvCxnSpPr>
        <p:spPr>
          <a:xfrm>
            <a:off x="9005832" y="5333315"/>
            <a:ext cx="15224" cy="163394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C714718-E27E-BB4C-1FEE-53F63EA1FCB0}"/>
              </a:ext>
            </a:extLst>
          </p:cNvPr>
          <p:cNvCxnSpPr>
            <a:cxnSpLocks/>
          </p:cNvCxnSpPr>
          <p:nvPr/>
        </p:nvCxnSpPr>
        <p:spPr>
          <a:xfrm>
            <a:off x="8915580" y="5278079"/>
            <a:ext cx="97863" cy="218631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D9A3D1-E2FB-56B7-AC85-5EA9BBD42826}"/>
              </a:ext>
            </a:extLst>
          </p:cNvPr>
          <p:cNvCxnSpPr>
            <a:cxnSpLocks/>
          </p:cNvCxnSpPr>
          <p:nvPr/>
        </p:nvCxnSpPr>
        <p:spPr>
          <a:xfrm flipV="1">
            <a:off x="8915580" y="5534775"/>
            <a:ext cx="97863" cy="153656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8C0AC5-8E96-556D-44A0-94E0BCE57E18}"/>
              </a:ext>
            </a:extLst>
          </p:cNvPr>
          <p:cNvCxnSpPr>
            <a:cxnSpLocks/>
          </p:cNvCxnSpPr>
          <p:nvPr/>
        </p:nvCxnSpPr>
        <p:spPr>
          <a:xfrm flipV="1">
            <a:off x="8920411" y="5548234"/>
            <a:ext cx="100644" cy="201296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52A712D-0F1C-6336-AF59-74B907AE295A}"/>
              </a:ext>
            </a:extLst>
          </p:cNvPr>
          <p:cNvCxnSpPr>
            <a:cxnSpLocks/>
          </p:cNvCxnSpPr>
          <p:nvPr/>
        </p:nvCxnSpPr>
        <p:spPr>
          <a:xfrm flipV="1">
            <a:off x="9019553" y="5551946"/>
            <a:ext cx="6334" cy="219109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1DE8E41-62CB-E1E3-9A86-1A1D71198EBD}"/>
              </a:ext>
            </a:extLst>
          </p:cNvPr>
          <p:cNvCxnSpPr>
            <a:cxnSpLocks/>
          </p:cNvCxnSpPr>
          <p:nvPr/>
        </p:nvCxnSpPr>
        <p:spPr>
          <a:xfrm flipH="1" flipV="1">
            <a:off x="9047841" y="5546338"/>
            <a:ext cx="60070" cy="153616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3923245-0D59-42F1-5452-58144959553F}"/>
              </a:ext>
            </a:extLst>
          </p:cNvPr>
          <p:cNvCxnSpPr>
            <a:cxnSpLocks/>
          </p:cNvCxnSpPr>
          <p:nvPr/>
        </p:nvCxnSpPr>
        <p:spPr>
          <a:xfrm flipH="1" flipV="1">
            <a:off x="9059104" y="5548234"/>
            <a:ext cx="99129" cy="111028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26ED0C4-A1BB-AD47-E70E-26539D984CD6}"/>
              </a:ext>
            </a:extLst>
          </p:cNvPr>
          <p:cNvCxnSpPr>
            <a:cxnSpLocks/>
          </p:cNvCxnSpPr>
          <p:nvPr/>
        </p:nvCxnSpPr>
        <p:spPr>
          <a:xfrm flipH="1" flipV="1">
            <a:off x="9054044" y="5539475"/>
            <a:ext cx="127460" cy="148956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0415854-5638-8087-4381-9E5E3F51BE65}"/>
              </a:ext>
            </a:extLst>
          </p:cNvPr>
          <p:cNvCxnSpPr>
            <a:cxnSpLocks/>
          </p:cNvCxnSpPr>
          <p:nvPr/>
        </p:nvCxnSpPr>
        <p:spPr>
          <a:xfrm flipH="1" flipV="1">
            <a:off x="9065586" y="5534775"/>
            <a:ext cx="319365" cy="134619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4D5BE0-9ACB-E960-363B-2664C499D307}"/>
              </a:ext>
            </a:extLst>
          </p:cNvPr>
          <p:cNvCxnSpPr>
            <a:cxnSpLocks/>
          </p:cNvCxnSpPr>
          <p:nvPr/>
        </p:nvCxnSpPr>
        <p:spPr>
          <a:xfrm flipH="1" flipV="1">
            <a:off x="9072725" y="5534775"/>
            <a:ext cx="386134" cy="132140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9021E3D-7AC3-58DA-D173-04F448950F99}"/>
              </a:ext>
            </a:extLst>
          </p:cNvPr>
          <p:cNvCxnSpPr>
            <a:cxnSpLocks/>
          </p:cNvCxnSpPr>
          <p:nvPr/>
        </p:nvCxnSpPr>
        <p:spPr>
          <a:xfrm flipH="1" flipV="1">
            <a:off x="9061656" y="5542593"/>
            <a:ext cx="388632" cy="258043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E2B4AAE-8AA3-727C-3670-FD2E91AA105C}"/>
              </a:ext>
            </a:extLst>
          </p:cNvPr>
          <p:cNvCxnSpPr>
            <a:cxnSpLocks/>
          </p:cNvCxnSpPr>
          <p:nvPr/>
        </p:nvCxnSpPr>
        <p:spPr>
          <a:xfrm flipH="1" flipV="1">
            <a:off x="9073099" y="5529054"/>
            <a:ext cx="313049" cy="10421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7FC8A68-C7B9-DC69-ADFB-927F778E32C8}"/>
              </a:ext>
            </a:extLst>
          </p:cNvPr>
          <p:cNvCxnSpPr>
            <a:cxnSpLocks/>
          </p:cNvCxnSpPr>
          <p:nvPr/>
        </p:nvCxnSpPr>
        <p:spPr>
          <a:xfrm flipH="1" flipV="1">
            <a:off x="9075998" y="5534775"/>
            <a:ext cx="330017" cy="46311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A37A2D5-5B42-CFC5-88F1-DF4837CDFC42}"/>
              </a:ext>
            </a:extLst>
          </p:cNvPr>
          <p:cNvCxnSpPr>
            <a:cxnSpLocks/>
          </p:cNvCxnSpPr>
          <p:nvPr/>
        </p:nvCxnSpPr>
        <p:spPr>
          <a:xfrm flipH="1">
            <a:off x="9072725" y="5472166"/>
            <a:ext cx="170856" cy="49629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742D5DB-C1B2-8D4D-6B72-7EFDBCA33FC4}"/>
              </a:ext>
            </a:extLst>
          </p:cNvPr>
          <p:cNvCxnSpPr>
            <a:cxnSpLocks/>
          </p:cNvCxnSpPr>
          <p:nvPr/>
        </p:nvCxnSpPr>
        <p:spPr>
          <a:xfrm flipH="1">
            <a:off x="9103425" y="5496709"/>
            <a:ext cx="338943" cy="25085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03336BB-127D-7B60-BEB3-9B0BB5EBD112}"/>
              </a:ext>
            </a:extLst>
          </p:cNvPr>
          <p:cNvCxnSpPr>
            <a:cxnSpLocks/>
          </p:cNvCxnSpPr>
          <p:nvPr/>
        </p:nvCxnSpPr>
        <p:spPr>
          <a:xfrm flipH="1">
            <a:off x="9090069" y="5427429"/>
            <a:ext cx="210148" cy="94365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A3E6E7D-EAF8-2445-6AAB-EB134CBD1591}"/>
              </a:ext>
            </a:extLst>
          </p:cNvPr>
          <p:cNvCxnSpPr>
            <a:cxnSpLocks/>
          </p:cNvCxnSpPr>
          <p:nvPr/>
        </p:nvCxnSpPr>
        <p:spPr>
          <a:xfrm flipH="1">
            <a:off x="9090069" y="5252327"/>
            <a:ext cx="356389" cy="249408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614E9EC-6F3C-4742-D9CF-2187E22B0220}"/>
              </a:ext>
            </a:extLst>
          </p:cNvPr>
          <p:cNvCxnSpPr>
            <a:cxnSpLocks/>
          </p:cNvCxnSpPr>
          <p:nvPr/>
        </p:nvCxnSpPr>
        <p:spPr>
          <a:xfrm flipH="1">
            <a:off x="9075998" y="5362508"/>
            <a:ext cx="176478" cy="131722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92AF83-7BB8-9986-3D99-CF1BC2B93C0A}"/>
              </a:ext>
            </a:extLst>
          </p:cNvPr>
          <p:cNvCxnSpPr>
            <a:cxnSpLocks/>
          </p:cNvCxnSpPr>
          <p:nvPr/>
        </p:nvCxnSpPr>
        <p:spPr>
          <a:xfrm flipH="1">
            <a:off x="9052741" y="5333315"/>
            <a:ext cx="55927" cy="159084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E3788BE-47D6-E90D-D595-7EF23DE60B2C}"/>
              </a:ext>
            </a:extLst>
          </p:cNvPr>
          <p:cNvCxnSpPr>
            <a:cxnSpLocks/>
          </p:cNvCxnSpPr>
          <p:nvPr/>
        </p:nvCxnSpPr>
        <p:spPr>
          <a:xfrm flipH="1">
            <a:off x="9054097" y="5304146"/>
            <a:ext cx="123585" cy="188253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12D17F7-6FE9-BE33-B396-354F2DB7756D}"/>
              </a:ext>
            </a:extLst>
          </p:cNvPr>
          <p:cNvCxnSpPr>
            <a:cxnSpLocks/>
          </p:cNvCxnSpPr>
          <p:nvPr/>
        </p:nvCxnSpPr>
        <p:spPr>
          <a:xfrm flipH="1">
            <a:off x="9049415" y="5217232"/>
            <a:ext cx="138692" cy="263539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3C3588D-38B3-B9BD-4540-ECD56E20ACD5}"/>
              </a:ext>
            </a:extLst>
          </p:cNvPr>
          <p:cNvCxnSpPr>
            <a:cxnSpLocks/>
          </p:cNvCxnSpPr>
          <p:nvPr/>
        </p:nvCxnSpPr>
        <p:spPr>
          <a:xfrm flipH="1">
            <a:off x="9043672" y="5204599"/>
            <a:ext cx="1321" cy="279630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77B4D89-B2B5-B51B-7B26-6C29CA8D1DBB}"/>
              </a:ext>
            </a:extLst>
          </p:cNvPr>
          <p:cNvCxnSpPr>
            <a:cxnSpLocks/>
          </p:cNvCxnSpPr>
          <p:nvPr/>
        </p:nvCxnSpPr>
        <p:spPr>
          <a:xfrm>
            <a:off x="9012854" y="5201592"/>
            <a:ext cx="15951" cy="282637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C24731D-8591-4F0D-8458-47BC56905CDE}"/>
              </a:ext>
            </a:extLst>
          </p:cNvPr>
          <p:cNvCxnSpPr>
            <a:cxnSpLocks/>
          </p:cNvCxnSpPr>
          <p:nvPr/>
        </p:nvCxnSpPr>
        <p:spPr>
          <a:xfrm>
            <a:off x="8893195" y="5275936"/>
            <a:ext cx="122483" cy="225799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BC4EC18-A2F2-AD2A-C4A9-D3C7C9D0F7C3}"/>
              </a:ext>
            </a:extLst>
          </p:cNvPr>
          <p:cNvCxnSpPr>
            <a:cxnSpLocks/>
          </p:cNvCxnSpPr>
          <p:nvPr/>
        </p:nvCxnSpPr>
        <p:spPr>
          <a:xfrm>
            <a:off x="8863680" y="5220690"/>
            <a:ext cx="151119" cy="281045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F6C92D2-EDF6-F853-790E-3ED26B47A0FE}"/>
              </a:ext>
            </a:extLst>
          </p:cNvPr>
          <p:cNvCxnSpPr>
            <a:cxnSpLocks/>
          </p:cNvCxnSpPr>
          <p:nvPr/>
        </p:nvCxnSpPr>
        <p:spPr>
          <a:xfrm>
            <a:off x="8800421" y="5209580"/>
            <a:ext cx="215258" cy="296481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92CA0A7-020B-BE50-F8CF-0AF6D132944E}"/>
              </a:ext>
            </a:extLst>
          </p:cNvPr>
          <p:cNvCxnSpPr>
            <a:cxnSpLocks/>
          </p:cNvCxnSpPr>
          <p:nvPr/>
        </p:nvCxnSpPr>
        <p:spPr>
          <a:xfrm flipH="1" flipV="1">
            <a:off x="9056825" y="5548630"/>
            <a:ext cx="66227" cy="280547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C76FF9-BE4D-C0D0-B4C0-A1365900DAF7}"/>
              </a:ext>
            </a:extLst>
          </p:cNvPr>
          <p:cNvSpPr txBox="1"/>
          <p:nvPr/>
        </p:nvSpPr>
        <p:spPr>
          <a:xfrm>
            <a:off x="9119305" y="5066893"/>
            <a:ext cx="3978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b="1" dirty="0"/>
              <a:t>P2P</a:t>
            </a:r>
            <a:endParaRPr lang="en-US" sz="105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394A411-30A3-51E1-BDC0-F434E1B57924}"/>
              </a:ext>
            </a:extLst>
          </p:cNvPr>
          <p:cNvSpPr txBox="1"/>
          <p:nvPr/>
        </p:nvSpPr>
        <p:spPr>
          <a:xfrm>
            <a:off x="6832759" y="2751461"/>
            <a:ext cx="19335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/>
              <a:t>Transfer source representations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6097E15-9CE1-142E-7790-6C9667782DD7}"/>
              </a:ext>
            </a:extLst>
          </p:cNvPr>
          <p:cNvSpPr txBox="1"/>
          <p:nvPr/>
        </p:nvSpPr>
        <p:spPr>
          <a:xfrm>
            <a:off x="0" y="4550167"/>
            <a:ext cx="10437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Evaluate target representations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4EBAC2B-025D-B7C5-8AA2-5B15282CB98F}"/>
              </a:ext>
            </a:extLst>
          </p:cNvPr>
          <p:cNvSpPr txBox="1"/>
          <p:nvPr/>
        </p:nvSpPr>
        <p:spPr>
          <a:xfrm>
            <a:off x="1163793" y="5128316"/>
            <a:ext cx="14396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Transfer target representations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16AB525-3E79-28CC-C252-B7CAD5A4A25B}"/>
              </a:ext>
            </a:extLst>
          </p:cNvPr>
          <p:cNvSpPr txBox="1"/>
          <p:nvPr/>
        </p:nvSpPr>
        <p:spPr>
          <a:xfrm>
            <a:off x="5601702" y="6390071"/>
            <a:ext cx="18905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Using target representations</a:t>
            </a:r>
            <a:endParaRPr lang="en-US" sz="105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ACBB286-8B5D-429A-118C-16B5A1495C04}"/>
              </a:ext>
            </a:extLst>
          </p:cNvPr>
          <p:cNvSpPr txBox="1"/>
          <p:nvPr/>
        </p:nvSpPr>
        <p:spPr>
          <a:xfrm>
            <a:off x="7901885" y="6418855"/>
            <a:ext cx="18905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Evaluate potential directly</a:t>
            </a:r>
            <a:endParaRPr lang="en-US" sz="1050" dirty="0"/>
          </a:p>
        </p:txBody>
      </p:sp>
      <p:sp>
        <p:nvSpPr>
          <p:cNvPr id="114" name="Title 1">
            <a:extLst>
              <a:ext uri="{FF2B5EF4-FFF2-40B4-BE49-F238E27FC236}">
                <a16:creationId xmlns:a16="http://schemas.microsoft.com/office/drawing/2014/main" id="{FC70C52D-9666-3821-6C3F-F23BADA04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sz="4000" dirty="0"/>
              <a:t>The 6 steps (FMM)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6660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9" grpId="0"/>
      <p:bldP spid="27" grpId="0"/>
      <p:bldP spid="28" grpId="0"/>
      <p:bldP spid="78" grpId="0"/>
      <p:bldP spid="109" grpId="0"/>
      <p:bldP spid="110" grpId="0"/>
      <p:bldP spid="111" grpId="0"/>
      <p:bldP spid="112" grpId="0"/>
      <p:bldP spid="1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7C2BB-5926-1310-1A1D-A17F7605E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math behind the six steps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E1AB5-63FA-6B7E-0CCA-6F8060F3DC7F}"/>
              </a:ext>
            </a:extLst>
          </p:cNvPr>
          <p:cNvGrpSpPr/>
          <p:nvPr/>
        </p:nvGrpSpPr>
        <p:grpSpPr>
          <a:xfrm>
            <a:off x="4168141" y="1690688"/>
            <a:ext cx="2788920" cy="482626"/>
            <a:chOff x="8763000" y="2129460"/>
            <a:chExt cx="2788920" cy="4826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64C001-8453-4855-EA4C-4C076D2FF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732" r="3076"/>
            <a:stretch/>
          </p:blipFill>
          <p:spPr>
            <a:xfrm>
              <a:off x="9743440" y="2129461"/>
              <a:ext cx="1808480" cy="4826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C84F09-6E4F-D61C-57EB-6A898A551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805" r="56032"/>
            <a:stretch/>
          </p:blipFill>
          <p:spPr>
            <a:xfrm>
              <a:off x="8763000" y="2129460"/>
              <a:ext cx="553720" cy="4826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D2D7CE-1DED-3006-17BC-45354F1CB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540" r="45628"/>
            <a:stretch/>
          </p:blipFill>
          <p:spPr>
            <a:xfrm>
              <a:off x="9316720" y="2129460"/>
              <a:ext cx="426720" cy="48262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30F8178-7CDE-F942-934A-1C185C0867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617" y="3657118"/>
            <a:ext cx="3079387" cy="89696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D689327-9E23-0BB6-C2A6-1F473692D58D}"/>
              </a:ext>
            </a:extLst>
          </p:cNvPr>
          <p:cNvGrpSpPr/>
          <p:nvPr/>
        </p:nvGrpSpPr>
        <p:grpSpPr>
          <a:xfrm>
            <a:off x="4153617" y="2723534"/>
            <a:ext cx="3279103" cy="433969"/>
            <a:chOff x="4750684" y="3398225"/>
            <a:chExt cx="3279103" cy="43396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6C9B2C3-6392-7FCD-6959-AA424AFF2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0684" y="3398225"/>
              <a:ext cx="3279103" cy="3300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5856ACB-67AF-6DAC-AF0E-BCDB6DFBD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9855" y="3750837"/>
              <a:ext cx="566163" cy="8135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2C4C4D-BA2E-9D34-DDB9-D7ADEBEE5F00}"/>
              </a:ext>
            </a:extLst>
          </p:cNvPr>
          <p:cNvSpPr txBox="1"/>
          <p:nvPr/>
        </p:nvSpPr>
        <p:spPr>
          <a:xfrm>
            <a:off x="7719552" y="3898173"/>
            <a:ext cx="2015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Source representation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6CD6D-8506-5B95-583D-B01C8D428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564" y="4848188"/>
            <a:ext cx="1974951" cy="8191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F9B30DF-0E7E-E1CE-1E4C-D476A9018FA4}"/>
              </a:ext>
            </a:extLst>
          </p:cNvPr>
          <p:cNvSpPr/>
          <p:nvPr/>
        </p:nvSpPr>
        <p:spPr>
          <a:xfrm>
            <a:off x="5116335" y="3854191"/>
            <a:ext cx="317501" cy="4265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8930C6-3A66-606F-2563-0D5FD65B5800}"/>
              </a:ext>
            </a:extLst>
          </p:cNvPr>
          <p:cNvSpPr/>
          <p:nvPr/>
        </p:nvSpPr>
        <p:spPr>
          <a:xfrm>
            <a:off x="6885868" y="3689078"/>
            <a:ext cx="378281" cy="3323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77E26E-7F0E-1367-1EC1-068EC4D7C2BF}"/>
              </a:ext>
            </a:extLst>
          </p:cNvPr>
          <p:cNvSpPr/>
          <p:nvPr/>
        </p:nvSpPr>
        <p:spPr>
          <a:xfrm>
            <a:off x="5548184" y="5027603"/>
            <a:ext cx="246123" cy="4265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0E3736-EB91-D26A-434F-4256286594E9}"/>
              </a:ext>
            </a:extLst>
          </p:cNvPr>
          <p:cNvSpPr txBox="1"/>
          <p:nvPr/>
        </p:nvSpPr>
        <p:spPr>
          <a:xfrm>
            <a:off x="7719552" y="2699170"/>
            <a:ext cx="2640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Direct sum over all sources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028647-9AA8-8164-8680-FC60C9624FEF}"/>
              </a:ext>
            </a:extLst>
          </p:cNvPr>
          <p:cNvSpPr txBox="1"/>
          <p:nvPr/>
        </p:nvSpPr>
        <p:spPr>
          <a:xfrm>
            <a:off x="7719552" y="5027603"/>
            <a:ext cx="2015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Target representation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5DE983-DF28-57FF-7A92-8A2C2DC914F8}"/>
              </a:ext>
            </a:extLst>
          </p:cNvPr>
          <p:cNvSpPr txBox="1"/>
          <p:nvPr/>
        </p:nvSpPr>
        <p:spPr>
          <a:xfrm>
            <a:off x="7722957" y="1751611"/>
            <a:ext cx="3097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Potential definition (̀single source)</a:t>
            </a:r>
            <a:endParaRPr lang="en-US" sz="16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A447E1E-60AF-6E81-F635-D11093C89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05" y="3485228"/>
            <a:ext cx="1491291" cy="6529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3F87A9C-5944-9A6C-B429-508F80293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393" y="2727394"/>
            <a:ext cx="1019196" cy="63975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5C8C9C-4ED7-1039-40CC-3074541A1366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5245050" y="3116825"/>
            <a:ext cx="463901" cy="6948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65AE607-ACC8-24F6-5B06-4E9FCC107223}"/>
              </a:ext>
            </a:extLst>
          </p:cNvPr>
          <p:cNvCxnSpPr>
            <a:cxnSpLocks/>
          </p:cNvCxnSpPr>
          <p:nvPr/>
        </p:nvCxnSpPr>
        <p:spPr>
          <a:xfrm>
            <a:off x="5913741" y="3147040"/>
            <a:ext cx="1043320" cy="4567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2A69CB-789C-EF77-4F9D-4D6E970DB6F4}"/>
              </a:ext>
            </a:extLst>
          </p:cNvPr>
          <p:cNvCxnSpPr>
            <a:cxnSpLocks/>
          </p:cNvCxnSpPr>
          <p:nvPr/>
        </p:nvCxnSpPr>
        <p:spPr>
          <a:xfrm flipH="1">
            <a:off x="7135636" y="3104410"/>
            <a:ext cx="128513" cy="4894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952A05B9-F632-F6DF-EFE5-EB21E9288C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745" y="5516619"/>
            <a:ext cx="3578216" cy="60445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D49CF8A-D89D-D4C9-A141-EA25B290CA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745" y="4965105"/>
            <a:ext cx="2660499" cy="5515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8C8F4D1-7646-4A68-E47E-6947DA32137B}"/>
              </a:ext>
            </a:extLst>
          </p:cNvPr>
          <p:cNvSpPr txBox="1"/>
          <p:nvPr/>
        </p:nvSpPr>
        <p:spPr>
          <a:xfrm>
            <a:off x="229305" y="2329887"/>
            <a:ext cx="2015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Source rep calculation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34C81B-7ED6-EB81-00AA-AF7A7F92F896}"/>
              </a:ext>
            </a:extLst>
          </p:cNvPr>
          <p:cNvSpPr txBox="1"/>
          <p:nvPr/>
        </p:nvSpPr>
        <p:spPr>
          <a:xfrm>
            <a:off x="187861" y="4616452"/>
            <a:ext cx="2015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Target rep calculation</a:t>
            </a:r>
            <a:endParaRPr lang="en-US" sz="1600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2E89CFF-D724-13F1-C4A5-9F046048F275}"/>
              </a:ext>
            </a:extLst>
          </p:cNvPr>
          <p:cNvSpPr txBox="1">
            <a:spLocks/>
          </p:cNvSpPr>
          <p:nvPr/>
        </p:nvSpPr>
        <p:spPr>
          <a:xfrm>
            <a:off x="144101" y="2260169"/>
            <a:ext cx="3795317" cy="197655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CA" sz="1600" dirty="0">
              <a:ea typeface="Cambria Math" panose="02040503050406030204" pitchFamily="18" charset="0"/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82EABBF-727A-2FA2-8D34-DEF6DBBF5823}"/>
              </a:ext>
            </a:extLst>
          </p:cNvPr>
          <p:cNvSpPr txBox="1">
            <a:spLocks/>
          </p:cNvSpPr>
          <p:nvPr/>
        </p:nvSpPr>
        <p:spPr>
          <a:xfrm>
            <a:off x="144101" y="4454080"/>
            <a:ext cx="3795317" cy="197655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CA" sz="1600" dirty="0">
              <a:ea typeface="Cambria Math" panose="02040503050406030204" pitchFamily="18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592937E-132D-DE7D-D863-432D0C732FAD}"/>
              </a:ext>
            </a:extLst>
          </p:cNvPr>
          <p:cNvCxnSpPr>
            <a:cxnSpLocks/>
          </p:cNvCxnSpPr>
          <p:nvPr/>
        </p:nvCxnSpPr>
        <p:spPr>
          <a:xfrm flipH="1">
            <a:off x="5708951" y="4070261"/>
            <a:ext cx="1312366" cy="8948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4CFF0D4-820D-A275-D85F-421C8C6F68D4}"/>
              </a:ext>
            </a:extLst>
          </p:cNvPr>
          <p:cNvSpPr txBox="1"/>
          <p:nvPr/>
        </p:nvSpPr>
        <p:spPr>
          <a:xfrm>
            <a:off x="7288467" y="3196374"/>
            <a:ext cx="2015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/>
              <a:t>S2M</a:t>
            </a:r>
            <a:endParaRPr lang="en-US" sz="16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F50285-2164-7D38-5A71-69A3A107DE15}"/>
              </a:ext>
            </a:extLst>
          </p:cNvPr>
          <p:cNvSpPr txBox="1"/>
          <p:nvPr/>
        </p:nvSpPr>
        <p:spPr>
          <a:xfrm>
            <a:off x="6127889" y="4547263"/>
            <a:ext cx="2015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/>
              <a:t>M2L</a:t>
            </a:r>
            <a:endParaRPr lang="en-US" sz="16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54773F-9381-649B-0DC3-7D55C7784910}"/>
              </a:ext>
            </a:extLst>
          </p:cNvPr>
          <p:cNvSpPr txBox="1"/>
          <p:nvPr/>
        </p:nvSpPr>
        <p:spPr>
          <a:xfrm>
            <a:off x="9735046" y="5027603"/>
            <a:ext cx="2015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/>
              <a:t>L2P</a:t>
            </a:r>
            <a:endParaRPr lang="en-US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9BEA0E-EF39-987D-EFD1-DA2E33BD35F1}"/>
              </a:ext>
            </a:extLst>
          </p:cNvPr>
          <p:cNvSpPr txBox="1"/>
          <p:nvPr/>
        </p:nvSpPr>
        <p:spPr>
          <a:xfrm>
            <a:off x="10176506" y="2719288"/>
            <a:ext cx="2015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/>
              <a:t>P2P</a:t>
            </a:r>
            <a:endParaRPr lang="en-US" sz="16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ABC27C2-B2FA-9A02-EE45-6DE3ECA4A15D}"/>
              </a:ext>
            </a:extLst>
          </p:cNvPr>
          <p:cNvSpPr txBox="1"/>
          <p:nvPr/>
        </p:nvSpPr>
        <p:spPr>
          <a:xfrm>
            <a:off x="7024062" y="6167421"/>
            <a:ext cx="4188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/>
              <a:t>M2M, L2L </a:t>
            </a:r>
            <a:r>
              <a:rPr lang="en-CA" sz="1600" dirty="0"/>
              <a:t>are translations, not shown here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40ACC0-086E-887F-E982-490E2165727C}"/>
              </a:ext>
            </a:extLst>
          </p:cNvPr>
          <p:cNvSpPr txBox="1"/>
          <p:nvPr/>
        </p:nvSpPr>
        <p:spPr>
          <a:xfrm>
            <a:off x="6399765" y="2072139"/>
            <a:ext cx="8530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Source location</a:t>
            </a:r>
            <a:endParaRPr 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03D520-7854-E7A4-F9AF-A04C4C15086A}"/>
              </a:ext>
            </a:extLst>
          </p:cNvPr>
          <p:cNvSpPr txBox="1"/>
          <p:nvPr/>
        </p:nvSpPr>
        <p:spPr>
          <a:xfrm>
            <a:off x="5142788" y="2072139"/>
            <a:ext cx="8530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Source charge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137AFF-F90A-1D66-65FC-2A133C14116F}"/>
              </a:ext>
            </a:extLst>
          </p:cNvPr>
          <p:cNvSpPr txBox="1"/>
          <p:nvPr/>
        </p:nvSpPr>
        <p:spPr>
          <a:xfrm>
            <a:off x="4295328" y="2071273"/>
            <a:ext cx="8530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Target location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4656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 animBg="1"/>
      <p:bldP spid="16" grpId="0" animBg="1"/>
      <p:bldP spid="17" grpId="0"/>
      <p:bldP spid="18" grpId="0"/>
      <p:bldP spid="39" grpId="0"/>
      <p:bldP spid="40" grpId="0"/>
      <p:bldP spid="42" grpId="0" animBg="1"/>
      <p:bldP spid="43" grpId="0" animBg="1"/>
      <p:bldP spid="49" grpId="0"/>
      <p:bldP spid="50" grpId="0"/>
      <p:bldP spid="51" grpId="0"/>
      <p:bldP spid="52" grpId="0"/>
      <p:bldP spid="5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E8F1D84D-70F8-6531-37A8-600F1103F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279" y="5286576"/>
            <a:ext cx="3578216" cy="60445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28717E0-78C0-5802-9996-51305A69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497" y="1441452"/>
            <a:ext cx="3079387" cy="896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58CEAA-AEA8-0307-5625-7928634C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math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10048E-9D1C-8F13-FB0A-840DF10F2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1297" cy="3694642"/>
          </a:xfrm>
        </p:spPr>
        <p:txBody>
          <a:bodyPr>
            <a:normAutofit/>
          </a:bodyPr>
          <a:lstStyle/>
          <a:p>
            <a:r>
              <a:rPr lang="en-CA" dirty="0"/>
              <a:t>Source to Multipole (S2M)</a:t>
            </a:r>
          </a:p>
          <a:p>
            <a:r>
              <a:rPr lang="en-CA" dirty="0"/>
              <a:t>Multipole to Multipole (M2M)</a:t>
            </a:r>
          </a:p>
          <a:p>
            <a:r>
              <a:rPr lang="en-CA" dirty="0"/>
              <a:t>Multipole to Local (M2L)</a:t>
            </a:r>
          </a:p>
          <a:p>
            <a:r>
              <a:rPr lang="en-CA" dirty="0"/>
              <a:t>Local to Local (L2L)</a:t>
            </a:r>
          </a:p>
          <a:p>
            <a:r>
              <a:rPr lang="en-CA" dirty="0"/>
              <a:t>Local to Particle (L2P)</a:t>
            </a:r>
          </a:p>
          <a:p>
            <a:r>
              <a:rPr lang="en-CA" dirty="0"/>
              <a:t>Particle to Particle (P2P)</a:t>
            </a:r>
          </a:p>
          <a:p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288605-B2CE-3A36-8423-6918CDBF7422}"/>
              </a:ext>
            </a:extLst>
          </p:cNvPr>
          <p:cNvGrpSpPr/>
          <p:nvPr/>
        </p:nvGrpSpPr>
        <p:grpSpPr>
          <a:xfrm>
            <a:off x="5839497" y="828068"/>
            <a:ext cx="3279103" cy="433969"/>
            <a:chOff x="4750684" y="3398225"/>
            <a:chExt cx="3279103" cy="43396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1DA9E32-52E6-6525-C012-A1D39B02D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0684" y="3398225"/>
              <a:ext cx="3279103" cy="330063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1CA8AB1-5D60-E362-9D95-018D92E0E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9855" y="3750837"/>
              <a:ext cx="566163" cy="8135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5B21321-5B48-3E00-C692-EF0C82049E8A}"/>
              </a:ext>
            </a:extLst>
          </p:cNvPr>
          <p:cNvSpPr txBox="1"/>
          <p:nvPr/>
        </p:nvSpPr>
        <p:spPr>
          <a:xfrm>
            <a:off x="9394314" y="1616517"/>
            <a:ext cx="2015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Source representation</a:t>
            </a:r>
            <a:endParaRPr lang="en-US" sz="14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146A501-EF11-2818-5473-789747BC6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192" y="2517831"/>
            <a:ext cx="1974951" cy="81919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2FEF993-BF2B-6C0E-3E38-4BE12D9F65AB}"/>
              </a:ext>
            </a:extLst>
          </p:cNvPr>
          <p:cNvSpPr/>
          <p:nvPr/>
        </p:nvSpPr>
        <p:spPr>
          <a:xfrm>
            <a:off x="6802215" y="1638525"/>
            <a:ext cx="317501" cy="4265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ABEF51-2E5C-555D-9894-E7765E6C7AB9}"/>
              </a:ext>
            </a:extLst>
          </p:cNvPr>
          <p:cNvSpPr/>
          <p:nvPr/>
        </p:nvSpPr>
        <p:spPr>
          <a:xfrm>
            <a:off x="8571748" y="1473412"/>
            <a:ext cx="378281" cy="3323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5350B15-DDFA-1C4D-5ABB-F391A51946A9}"/>
              </a:ext>
            </a:extLst>
          </p:cNvPr>
          <p:cNvSpPr/>
          <p:nvPr/>
        </p:nvSpPr>
        <p:spPr>
          <a:xfrm>
            <a:off x="7137812" y="2697246"/>
            <a:ext cx="246123" cy="4265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E056B5C-CC78-69F8-EA64-4BEF8E019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097" y="4377753"/>
            <a:ext cx="2660499" cy="55151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ABBBB31-23DB-4818-1DB4-ED93825923A4}"/>
              </a:ext>
            </a:extLst>
          </p:cNvPr>
          <p:cNvSpPr txBox="1"/>
          <p:nvPr/>
        </p:nvSpPr>
        <p:spPr>
          <a:xfrm>
            <a:off x="9405432" y="823759"/>
            <a:ext cx="2015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Definition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D9915-4313-85B4-73A4-6BB3C6372E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8599" y="3502812"/>
            <a:ext cx="1491291" cy="652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45974E-9A32-7A29-5E90-233F5EDBD0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7911" y="3804434"/>
            <a:ext cx="1019196" cy="63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3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white&#10;&#10;Description automatically generated">
            <a:extLst>
              <a:ext uri="{FF2B5EF4-FFF2-40B4-BE49-F238E27FC236}">
                <a16:creationId xmlns:a16="http://schemas.microsoft.com/office/drawing/2014/main" id="{A5CE3EE8-FF42-90C7-1BD6-2DED1B55F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8" y="144415"/>
            <a:ext cx="4572000" cy="457200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CC86F7FF-B9D2-A197-E7B5-662F54D142DE}"/>
              </a:ext>
            </a:extLst>
          </p:cNvPr>
          <p:cNvGrpSpPr/>
          <p:nvPr/>
        </p:nvGrpSpPr>
        <p:grpSpPr>
          <a:xfrm>
            <a:off x="1192535" y="9478"/>
            <a:ext cx="9658681" cy="5732690"/>
            <a:chOff x="1192535" y="140106"/>
            <a:chExt cx="9658681" cy="5732690"/>
          </a:xfrm>
        </p:grpSpPr>
        <p:pic>
          <p:nvPicPr>
            <p:cNvPr id="23" name="Picture 22" descr="Scatter chart&#10;&#10;Description automatically generated">
              <a:extLst>
                <a:ext uri="{FF2B5EF4-FFF2-40B4-BE49-F238E27FC236}">
                  <a16:creationId xmlns:a16="http://schemas.microsoft.com/office/drawing/2014/main" id="{720D7EAD-5E02-AEBC-C9AE-A934A42CB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69" t="9445" r="8008" b="10973"/>
            <a:stretch/>
          </p:blipFill>
          <p:spPr>
            <a:xfrm>
              <a:off x="3648930" y="1492790"/>
              <a:ext cx="3745587" cy="3638550"/>
            </a:xfrm>
            <a:prstGeom prst="rect">
              <a:avLst/>
            </a:prstGeom>
          </p:spPr>
        </p:pic>
        <p:pic>
          <p:nvPicPr>
            <p:cNvPr id="24" name="Picture 23" descr="Table&#10;&#10;Description automatically generated">
              <a:extLst>
                <a:ext uri="{FF2B5EF4-FFF2-40B4-BE49-F238E27FC236}">
                  <a16:creationId xmlns:a16="http://schemas.microsoft.com/office/drawing/2014/main" id="{C10C0559-D57B-351F-636C-F8A3859A38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2" t="49732" r="39079" b="40887"/>
            <a:stretch/>
          </p:blipFill>
          <p:spPr>
            <a:xfrm>
              <a:off x="5535101" y="3337221"/>
              <a:ext cx="438832" cy="428870"/>
            </a:xfrm>
            <a:prstGeom prst="rect">
              <a:avLst/>
            </a:prstGeom>
          </p:spPr>
        </p:pic>
        <p:pic>
          <p:nvPicPr>
            <p:cNvPr id="25" name="Picture 24" descr="Table&#10;&#10;Description automatically generated">
              <a:extLst>
                <a:ext uri="{FF2B5EF4-FFF2-40B4-BE49-F238E27FC236}">
                  <a16:creationId xmlns:a16="http://schemas.microsoft.com/office/drawing/2014/main" id="{E0649BD0-7B0C-EBA3-EA60-8D1A3362D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3" t="9445" r="8223" b="10973"/>
            <a:stretch/>
          </p:blipFill>
          <p:spPr>
            <a:xfrm>
              <a:off x="7105628" y="2234246"/>
              <a:ext cx="3745588" cy="36385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7A7C95-B675-07B2-00E4-06EFDD158F59}"/>
                </a:ext>
              </a:extLst>
            </p:cNvPr>
            <p:cNvSpPr txBox="1"/>
            <p:nvPr/>
          </p:nvSpPr>
          <p:spPr>
            <a:xfrm>
              <a:off x="1865897" y="140106"/>
              <a:ext cx="1532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Interaction list</a:t>
              </a:r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F2A3FC-FF47-8B79-F157-8EB2D735A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2204" y="219878"/>
              <a:ext cx="254013" cy="23496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3EEBDA-6CB5-9501-2059-402D9334C7B9}"/>
                </a:ext>
              </a:extLst>
            </p:cNvPr>
            <p:cNvSpPr txBox="1"/>
            <p:nvPr/>
          </p:nvSpPr>
          <p:spPr>
            <a:xfrm>
              <a:off x="1865897" y="454840"/>
              <a:ext cx="1156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Target box</a:t>
              </a:r>
              <a:endParaRPr lang="en-US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9E31C6A-D818-B3BF-4E8A-0F176CDA8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9831" y="579064"/>
              <a:ext cx="158758" cy="146058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C0E7BF3-13E0-6BBD-2434-B9B97827D49C}"/>
                </a:ext>
              </a:extLst>
            </p:cNvPr>
            <p:cNvCxnSpPr>
              <a:cxnSpLocks/>
            </p:cNvCxnSpPr>
            <p:nvPr/>
          </p:nvCxnSpPr>
          <p:spPr>
            <a:xfrm>
              <a:off x="4350750" y="1094328"/>
              <a:ext cx="435429" cy="3156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 descr="Scatter chart&#10;&#10;Description automatically generated">
              <a:extLst>
                <a:ext uri="{FF2B5EF4-FFF2-40B4-BE49-F238E27FC236}">
                  <a16:creationId xmlns:a16="http://schemas.microsoft.com/office/drawing/2014/main" id="{99E4BB4D-B663-04D3-2296-6D6278FE6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94" t="49771" r="29631" b="31711"/>
            <a:stretch/>
          </p:blipFill>
          <p:spPr>
            <a:xfrm>
              <a:off x="2455642" y="2550556"/>
              <a:ext cx="872068" cy="846666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3912943-14EA-D406-0B55-BD40DCCF74D7}"/>
                </a:ext>
              </a:extLst>
            </p:cNvPr>
            <p:cNvCxnSpPr>
              <a:cxnSpLocks/>
            </p:cNvCxnSpPr>
            <p:nvPr/>
          </p:nvCxnSpPr>
          <p:spPr>
            <a:xfrm>
              <a:off x="5641672" y="3447608"/>
              <a:ext cx="36000" cy="36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C177F4C-8962-7212-D86E-87B8AF8079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6073" y="3446512"/>
              <a:ext cx="36000" cy="36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B5592A9-9D8A-BA91-797A-94BA80F3B7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1672" y="3622034"/>
              <a:ext cx="36000" cy="36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E198DA5-126A-95CC-BB9B-30CED3975D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25956" y="3627057"/>
              <a:ext cx="36000" cy="36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357DFE1-9B28-3F82-8AD5-14D16F6F5B8B}"/>
                </a:ext>
              </a:extLst>
            </p:cNvPr>
            <p:cNvCxnSpPr>
              <a:cxnSpLocks/>
            </p:cNvCxnSpPr>
            <p:nvPr/>
          </p:nvCxnSpPr>
          <p:spPr>
            <a:xfrm>
              <a:off x="1192535" y="1304556"/>
              <a:ext cx="1620000" cy="1584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2C5D205-D532-BE44-FFD3-4FA6CAAD1016}"/>
                </a:ext>
              </a:extLst>
            </p:cNvPr>
            <p:cNvCxnSpPr>
              <a:cxnSpLocks/>
            </p:cNvCxnSpPr>
            <p:nvPr/>
          </p:nvCxnSpPr>
          <p:spPr>
            <a:xfrm>
              <a:off x="2064930" y="1334047"/>
              <a:ext cx="792000" cy="1548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2D66CC2-8BBB-E898-2B62-3C2D493FD8EA}"/>
                </a:ext>
              </a:extLst>
            </p:cNvPr>
            <p:cNvCxnSpPr>
              <a:cxnSpLocks/>
            </p:cNvCxnSpPr>
            <p:nvPr/>
          </p:nvCxnSpPr>
          <p:spPr>
            <a:xfrm>
              <a:off x="2897336" y="1334047"/>
              <a:ext cx="0" cy="1548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2918A4E-4F9C-D5CA-3E0F-1B545B5332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1018" y="1327237"/>
              <a:ext cx="756000" cy="1548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B308568-FCCF-6BE8-FAEC-692B74CF88EB}"/>
                </a:ext>
              </a:extLst>
            </p:cNvPr>
            <p:cNvCxnSpPr>
              <a:cxnSpLocks/>
            </p:cNvCxnSpPr>
            <p:nvPr/>
          </p:nvCxnSpPr>
          <p:spPr>
            <a:xfrm>
              <a:off x="1209173" y="2122355"/>
              <a:ext cx="1584000" cy="792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8B872DD-3CA7-E05D-6700-FF045E89B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0550" y="2971115"/>
              <a:ext cx="1584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49CDC38-4968-5BA2-87F2-839959E9EE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8550" y="3049292"/>
              <a:ext cx="1566000" cy="7707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3C9CA65-BE06-F168-2883-2657A3887C07}"/>
                </a:ext>
              </a:extLst>
            </p:cNvPr>
            <p:cNvCxnSpPr>
              <a:cxnSpLocks/>
            </p:cNvCxnSpPr>
            <p:nvPr/>
          </p:nvCxnSpPr>
          <p:spPr>
            <a:xfrm>
              <a:off x="2932047" y="3016759"/>
              <a:ext cx="180000" cy="18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D901840-3FD5-5C3E-9244-49455C5FDA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0996" y="3016759"/>
              <a:ext cx="180000" cy="18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E4C0550-A64D-7357-9590-3B22B1853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2047" y="2766241"/>
              <a:ext cx="180000" cy="18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AFD639D-3400-4E96-98C6-2EA24FDD1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80996" y="2766241"/>
              <a:ext cx="180000" cy="18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256A229-8C5F-0C44-7172-313556B13BDB}"/>
                </a:ext>
              </a:extLst>
            </p:cNvPr>
            <p:cNvCxnSpPr>
              <a:cxnSpLocks/>
            </p:cNvCxnSpPr>
            <p:nvPr/>
          </p:nvCxnSpPr>
          <p:spPr>
            <a:xfrm>
              <a:off x="7394517" y="1858330"/>
              <a:ext cx="435429" cy="3156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5CC189-5034-BE58-C1E4-BD86916F069F}"/>
              </a:ext>
            </a:extLst>
          </p:cNvPr>
          <p:cNvCxnSpPr>
            <a:cxnSpLocks/>
          </p:cNvCxnSpPr>
          <p:nvPr/>
        </p:nvCxnSpPr>
        <p:spPr>
          <a:xfrm>
            <a:off x="5754661" y="2709660"/>
            <a:ext cx="0" cy="7319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F54379-368B-B9A9-F14E-88DF95421611}"/>
              </a:ext>
            </a:extLst>
          </p:cNvPr>
          <p:cNvCxnSpPr>
            <a:cxnSpLocks/>
          </p:cNvCxnSpPr>
          <p:nvPr/>
        </p:nvCxnSpPr>
        <p:spPr>
          <a:xfrm>
            <a:off x="5319920" y="2709660"/>
            <a:ext cx="356363" cy="7319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CEB6CB-DE82-0862-4814-59E19D4F3231}"/>
              </a:ext>
            </a:extLst>
          </p:cNvPr>
          <p:cNvCxnSpPr>
            <a:cxnSpLocks/>
          </p:cNvCxnSpPr>
          <p:nvPr/>
        </p:nvCxnSpPr>
        <p:spPr>
          <a:xfrm>
            <a:off x="4963557" y="2719285"/>
            <a:ext cx="647577" cy="722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40E8EA-B9D5-FA74-050D-7DD64252037A}"/>
              </a:ext>
            </a:extLst>
          </p:cNvPr>
          <p:cNvCxnSpPr>
            <a:cxnSpLocks/>
          </p:cNvCxnSpPr>
          <p:nvPr/>
        </p:nvCxnSpPr>
        <p:spPr>
          <a:xfrm>
            <a:off x="8737303" y="3737040"/>
            <a:ext cx="322410" cy="481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E58485-5236-8FB4-EC86-30C42D7CDCDF}"/>
              </a:ext>
            </a:extLst>
          </p:cNvPr>
          <p:cNvCxnSpPr>
            <a:cxnSpLocks/>
          </p:cNvCxnSpPr>
          <p:nvPr/>
        </p:nvCxnSpPr>
        <p:spPr>
          <a:xfrm>
            <a:off x="8931693" y="3717893"/>
            <a:ext cx="161205" cy="500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117E3C-A877-BC1E-5D4C-46C10A50C57B}"/>
              </a:ext>
            </a:extLst>
          </p:cNvPr>
          <p:cNvCxnSpPr>
            <a:cxnSpLocks/>
          </p:cNvCxnSpPr>
          <p:nvPr/>
        </p:nvCxnSpPr>
        <p:spPr>
          <a:xfrm>
            <a:off x="9092898" y="3717893"/>
            <a:ext cx="0" cy="500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B7E3009-E560-B6D8-8177-40543324BB84}"/>
              </a:ext>
            </a:extLst>
          </p:cNvPr>
          <p:cNvSpPr txBox="1"/>
          <p:nvPr/>
        </p:nvSpPr>
        <p:spPr>
          <a:xfrm>
            <a:off x="5741853" y="2528517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rgbClr val="FF0000"/>
                </a:solidFill>
              </a:rPr>
              <a:t>…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A4E818-F7BF-C136-7A72-742AA2B52449}"/>
              </a:ext>
            </a:extLst>
          </p:cNvPr>
          <p:cNvSpPr txBox="1"/>
          <p:nvPr/>
        </p:nvSpPr>
        <p:spPr>
          <a:xfrm>
            <a:off x="9059713" y="3635463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rgbClr val="FF0000"/>
                </a:solidFill>
              </a:rPr>
              <a:t>…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15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A7512-CD9C-119F-BB32-88A507E53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187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Time Complexity (FMM) </a:t>
            </a:r>
            <a:r>
              <a:rPr lang="en-CA" sz="2700" dirty="0"/>
              <a:t>Tree construction </a:t>
            </a:r>
            <a:r>
              <a:rPr lang="en-CA" sz="27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sz="27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sz="27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log N </a:t>
            </a:r>
            <a:r>
              <a:rPr lang="en-CA" sz="27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br>
              <a:rPr lang="en-CA" sz="27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en-US" sz="2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D3A9F5F-3134-9A4C-B5CD-3FE4D55C0F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1336" y="1825625"/>
                <a:ext cx="10515600" cy="455340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Number of particles: 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endParaRPr lang="en-CA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Number of boxes at leaf level 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 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4</a:t>
                </a:r>
                <a:r>
                  <a:rPr lang="en-CA" sz="2000" i="1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endParaRPr lang="en-CA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particles at leaf level 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∴ 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 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(4</a:t>
                </a:r>
                <a:r>
                  <a:rPr lang="en-CA" sz="2000" i="1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CA" sz="2000" baseline="30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∴ Number of levels: 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log</a:t>
                </a:r>
                <a:r>
                  <a:rPr lang="en-CA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(log </a:t>
                </a:r>
                <a:r>
                  <a:rPr lang="en-CA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CA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Particles only need to be initialised at the leaf level arrays (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coords) of each length 2</a:t>
                </a:r>
                <a:r>
                  <a:rPr lang="en-CA" sz="2000" i="1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Binary insertion into array of length 2</a:t>
                </a:r>
                <a:r>
                  <a:rPr lang="en-CA" sz="2000" i="1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 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(for the x and y-coordinates): 2log 2</a:t>
                </a:r>
                <a:r>
                  <a:rPr lang="en-CA" sz="2000" i="1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 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CA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Repeated for </a:t>
                </a:r>
                <a:r>
                  <a:rPr lang="en-CA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particles.</a:t>
                </a:r>
              </a:p>
              <a:p>
                <a:pPr marL="0" indent="0">
                  <a:buNone/>
                </a:pP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∴ 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 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CA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 </a:t>
                </a:r>
                <a:r>
                  <a:rPr lang="en-CA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CA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 </a:t>
                </a:r>
                <a:r>
                  <a:rPr lang="en-CA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CA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r>
                          <a:rPr lang="en-CA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den>
                    </m:f>
                  </m:oMath>
                </a14:m>
                <a:r>
                  <a:rPr lang="en-CA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CA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CA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Aside: Total number of boxes: 1 + 4 + 4² + … + 4</a:t>
                </a:r>
                <a:r>
                  <a:rPr lang="en-CA" sz="2000" i="1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 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(4</a:t>
                </a:r>
                <a:r>
                  <a:rPr lang="en-CA" sz="2000" i="1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CA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/</a:t>
                </a:r>
                <a:r>
                  <a:rPr lang="en-CA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m) </a:t>
                </a:r>
                <a:endParaRPr lang="en-CA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D3A9F5F-3134-9A4C-B5CD-3FE4D55C0F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1336" y="1825625"/>
                <a:ext cx="10515600" cy="4553404"/>
              </a:xfrm>
              <a:blipFill>
                <a:blip r:embed="rId2"/>
                <a:stretch>
                  <a:fillRect l="-638" t="-2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27BEB405-D1BC-0CC1-9B14-9712F600B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1439763"/>
            <a:ext cx="4103914" cy="23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8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6A443-AD09-C5A9-F2EC-9F8EF10A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Time Complexity (FMM) </a:t>
            </a:r>
            <a:r>
              <a:rPr lang="en-CA" sz="2800" dirty="0"/>
              <a:t>Potential evaluation </a:t>
            </a:r>
            <a:r>
              <a:rPr lang="en-CA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US" sz="2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869D2C-6A9D-24BD-D0FD-0ADA1B94F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dirty="0"/>
              <a:t>Source to Multipole (S2M)</a:t>
            </a:r>
          </a:p>
          <a:p>
            <a:r>
              <a:rPr lang="en-CA" dirty="0"/>
              <a:t>Multipole to Multipole (M2M)</a:t>
            </a:r>
          </a:p>
          <a:p>
            <a:r>
              <a:rPr lang="en-CA" b="1" dirty="0"/>
              <a:t>Multipole to Local (M2L)</a:t>
            </a:r>
          </a:p>
          <a:p>
            <a:r>
              <a:rPr lang="en-CA" dirty="0"/>
              <a:t>Local to Local (L2L)</a:t>
            </a:r>
          </a:p>
          <a:p>
            <a:r>
              <a:rPr lang="en-CA" dirty="0"/>
              <a:t>Local to Particle (L2P)</a:t>
            </a:r>
          </a:p>
          <a:p>
            <a:r>
              <a:rPr lang="en-CA" dirty="0"/>
              <a:t>Particle to Particle (P2P)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05190E-891F-D93B-AC4B-0A289DCFDE75}"/>
              </a:ext>
            </a:extLst>
          </p:cNvPr>
          <p:cNvSpPr txBox="1">
            <a:spLocks/>
          </p:cNvSpPr>
          <p:nvPr/>
        </p:nvSpPr>
        <p:spPr>
          <a:xfrm>
            <a:off x="5736771" y="1825625"/>
            <a:ext cx="17199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Np</a:t>
            </a:r>
          </a:p>
          <a:p>
            <a:pPr marL="0" indent="0">
              <a:buNone/>
            </a:pP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Np²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</a:p>
          <a:p>
            <a:pPr marL="0" indent="0">
              <a:buNone/>
            </a:pPr>
            <a:r>
              <a:rPr lang="en-CA" b="1" dirty="0">
                <a:latin typeface="Cambria Math" panose="02040503050406030204" pitchFamily="18" charset="0"/>
                <a:ea typeface="Cambria Math" panose="02040503050406030204" pitchFamily="18" charset="0"/>
              </a:rPr>
              <a:t>27</a:t>
            </a:r>
            <a:r>
              <a:rPr lang="en-CA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Np²</a:t>
            </a:r>
            <a:r>
              <a:rPr lang="en-CA" b="1" dirty="0"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en-CA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</a:p>
          <a:p>
            <a:pPr marL="0" indent="0">
              <a:buNone/>
            </a:pP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Np²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</a:p>
          <a:p>
            <a:pPr marL="0" indent="0">
              <a:buNone/>
            </a:pP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Np</a:t>
            </a:r>
          </a:p>
          <a:p>
            <a:pPr marL="0" indent="0">
              <a:buNone/>
            </a:pP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Nm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E22773D7-EA40-901F-40FE-3B3446D2F6E6}"/>
              </a:ext>
            </a:extLst>
          </p:cNvPr>
          <p:cNvSpPr txBox="1">
            <a:spLocks/>
          </p:cNvSpPr>
          <p:nvPr/>
        </p:nvSpPr>
        <p:spPr>
          <a:xfrm>
            <a:off x="7919356" y="1800679"/>
            <a:ext cx="32929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CA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CA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M2L dominates (see later)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AB94594E-61F3-8E35-37B1-86C8EF4A8589}"/>
              </a:ext>
            </a:extLst>
          </p:cNvPr>
          <p:cNvSpPr txBox="1">
            <a:spLocks/>
          </p:cNvSpPr>
          <p:nvPr/>
        </p:nvSpPr>
        <p:spPr>
          <a:xfrm>
            <a:off x="4947557" y="5243377"/>
            <a:ext cx="3298371" cy="106852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sz="1600" dirty="0">
                <a:ea typeface="Cambria Math" panose="02040503050406030204" pitchFamily="18" charset="0"/>
              </a:rPr>
              <a:t>: # particles</a:t>
            </a:r>
          </a:p>
          <a:p>
            <a:pPr marL="0" indent="0">
              <a:buNone/>
            </a:pPr>
            <a:r>
              <a:rPr lang="en-CA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 </a:t>
            </a:r>
            <a:r>
              <a:rPr lang="en-CA" sz="1600" dirty="0">
                <a:ea typeface="Cambria Math" panose="02040503050406030204" pitchFamily="18" charset="0"/>
              </a:rPr>
              <a:t>: order of expansion</a:t>
            </a:r>
          </a:p>
          <a:p>
            <a:pPr marL="0" indent="0">
              <a:buNone/>
            </a:pPr>
            <a:r>
              <a:rPr lang="en-CA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m </a:t>
            </a:r>
            <a:r>
              <a:rPr lang="en-CA" sz="1600" dirty="0">
                <a:ea typeface="Cambria Math" panose="02040503050406030204" pitchFamily="18" charset="0"/>
              </a:rPr>
              <a:t>: maximum # particles at leaf level</a:t>
            </a:r>
          </a:p>
          <a:p>
            <a:pPr marL="0" indent="0">
              <a:buNone/>
            </a:pPr>
            <a:endParaRPr lang="en-CA" sz="160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075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6A443-AD09-C5A9-F2EC-9F8EF10A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Time Complexity (FMM) </a:t>
            </a:r>
            <a:r>
              <a:rPr lang="en-CA" sz="2800" dirty="0"/>
              <a:t>Potential evaluation </a:t>
            </a:r>
            <a:r>
              <a:rPr lang="en-CA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US" sz="2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869D2C-6A9D-24BD-D0FD-0ADA1B94F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Source to Multipole (S2M)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Multipole to Multipole (M2M)</a:t>
            </a:r>
          </a:p>
          <a:p>
            <a:r>
              <a:rPr lang="en-CA" b="1" dirty="0"/>
              <a:t>Multipole to Local (M2L)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Local to Local (L2L)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Local to Particle (L2P)</a:t>
            </a:r>
          </a:p>
          <a:p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Particle to Particle (P2P)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05190E-891F-D93B-AC4B-0A289DCFDE75}"/>
              </a:ext>
            </a:extLst>
          </p:cNvPr>
          <p:cNvSpPr txBox="1">
            <a:spLocks/>
          </p:cNvSpPr>
          <p:nvPr/>
        </p:nvSpPr>
        <p:spPr>
          <a:xfrm>
            <a:off x="5736771" y="1825625"/>
            <a:ext cx="17199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i="1" dirty="0">
                <a:solidFill>
                  <a:schemeClr val="bg2">
                    <a:lumMod val="9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Np</a:t>
            </a:r>
          </a:p>
          <a:p>
            <a:pPr marL="0" indent="0">
              <a:buNone/>
            </a:pPr>
            <a:r>
              <a:rPr lang="en-CA" i="1" dirty="0">
                <a:solidFill>
                  <a:schemeClr val="bg2">
                    <a:lumMod val="9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Np² </a:t>
            </a:r>
            <a:r>
              <a:rPr lang="en-CA" dirty="0">
                <a:solidFill>
                  <a:schemeClr val="bg2">
                    <a:lumMod val="9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en-CA" i="1" dirty="0">
                <a:solidFill>
                  <a:schemeClr val="bg2">
                    <a:lumMod val="9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</a:p>
          <a:p>
            <a:pPr marL="0" indent="0">
              <a:buNone/>
            </a:pPr>
            <a:r>
              <a:rPr lang="en-CA" b="1" dirty="0">
                <a:latin typeface="Cambria Math" panose="02040503050406030204" pitchFamily="18" charset="0"/>
                <a:ea typeface="Cambria Math" panose="02040503050406030204" pitchFamily="18" charset="0"/>
              </a:rPr>
              <a:t>27</a:t>
            </a:r>
            <a:r>
              <a:rPr lang="en-CA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Np²</a:t>
            </a:r>
            <a:r>
              <a:rPr lang="en-CA" b="1" dirty="0"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en-CA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</a:p>
          <a:p>
            <a:pPr marL="0" indent="0">
              <a:buNone/>
            </a:pPr>
            <a:r>
              <a:rPr lang="en-CA" i="1" dirty="0">
                <a:solidFill>
                  <a:schemeClr val="bg2">
                    <a:lumMod val="9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Np²</a:t>
            </a:r>
            <a:r>
              <a:rPr lang="en-CA" dirty="0">
                <a:solidFill>
                  <a:schemeClr val="bg2">
                    <a:lumMod val="9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en-CA" i="1" dirty="0">
                <a:solidFill>
                  <a:schemeClr val="bg2">
                    <a:lumMod val="9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</a:p>
          <a:p>
            <a:pPr marL="0" indent="0">
              <a:buNone/>
            </a:pPr>
            <a:r>
              <a:rPr lang="en-CA" i="1" dirty="0">
                <a:solidFill>
                  <a:schemeClr val="bg2">
                    <a:lumMod val="9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Np</a:t>
            </a:r>
          </a:p>
          <a:p>
            <a:pPr marL="0" indent="0">
              <a:buNone/>
            </a:pPr>
            <a:r>
              <a:rPr lang="en-CA" dirty="0">
                <a:solidFill>
                  <a:schemeClr val="bg2">
                    <a:lumMod val="9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r>
            <a:r>
              <a:rPr lang="en-CA" i="1" dirty="0">
                <a:solidFill>
                  <a:schemeClr val="bg2">
                    <a:lumMod val="9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Nm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95898969-6B2F-65FA-FD1B-852BA10BB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72" y="3211285"/>
            <a:ext cx="6642213" cy="35661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6273A-1C9F-F805-EF68-4C4C4DF15A9A}"/>
              </a:ext>
            </a:extLst>
          </p:cNvPr>
          <p:cNvSpPr txBox="1">
            <a:spLocks/>
          </p:cNvSpPr>
          <p:nvPr/>
        </p:nvSpPr>
        <p:spPr>
          <a:xfrm>
            <a:off x="7685315" y="2693999"/>
            <a:ext cx="4005942" cy="3392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>
                <a:ea typeface="Cambria Math" panose="02040503050406030204" pitchFamily="18" charset="0"/>
              </a:rPr>
              <a:t>- Each box consists of 6² - 3² = </a:t>
            </a:r>
            <a:r>
              <a:rPr lang="en-CA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27 </a:t>
            </a:r>
            <a:r>
              <a:rPr lang="en-CA" dirty="0">
                <a:solidFill>
                  <a:schemeClr val="accent2"/>
                </a:solidFill>
                <a:ea typeface="Cambria Math" panose="02040503050406030204" pitchFamily="18" charset="0"/>
              </a:rPr>
              <a:t>boxes </a:t>
            </a:r>
            <a:r>
              <a:rPr lang="en-CA" dirty="0">
                <a:ea typeface="Cambria Math" panose="02040503050406030204" pitchFamily="18" charset="0"/>
              </a:rPr>
              <a:t>in their interaction list.</a:t>
            </a:r>
          </a:p>
          <a:p>
            <a:pPr marL="0" indent="0">
              <a:buNone/>
            </a:pPr>
            <a:r>
              <a:rPr lang="en-CA" dirty="0">
                <a:ea typeface="Cambria Math" panose="02040503050406030204" pitchFamily="18" charset="0"/>
              </a:rPr>
              <a:t>- Each M2L operation involves </a:t>
            </a:r>
            <a:r>
              <a:rPr lang="en-CA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p </a:t>
            </a:r>
            <a:r>
              <a:rPr lang="en-CA" b="1" dirty="0">
                <a:latin typeface="Cambria Math" panose="02040503050406030204" pitchFamily="18" charset="0"/>
                <a:ea typeface="Cambria Math" panose="02040503050406030204" pitchFamily="18" charset="0"/>
              </a:rPr>
              <a:t>²</a:t>
            </a:r>
            <a:r>
              <a:rPr lang="en-CA" dirty="0">
                <a:ea typeface="Cambria Math" panose="02040503050406030204" pitchFamily="18" charset="0"/>
              </a:rPr>
              <a:t> steps.</a:t>
            </a:r>
          </a:p>
          <a:p>
            <a:pPr marL="0" indent="0">
              <a:buNone/>
            </a:pPr>
            <a:r>
              <a:rPr lang="en-CA" dirty="0">
                <a:ea typeface="Cambria Math" panose="02040503050406030204" pitchFamily="18" charset="0"/>
              </a:rPr>
              <a:t>- This operation is carried out for </a:t>
            </a:r>
            <a:r>
              <a:rPr lang="en-CA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b="1" dirty="0"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en-CA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CA" b="1" dirty="0">
                <a:ea typeface="Cambria Math" panose="02040503050406030204" pitchFamily="18" charset="0"/>
              </a:rPr>
              <a:t> </a:t>
            </a:r>
            <a:r>
              <a:rPr lang="en-CA" dirty="0">
                <a:ea typeface="Cambria Math" panose="02040503050406030204" pitchFamily="18" charset="0"/>
              </a:rPr>
              <a:t>boxes (summed across all levels).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845E72-51C6-55B1-6C98-0908C3233535}"/>
              </a:ext>
            </a:extLst>
          </p:cNvPr>
          <p:cNvSpPr txBox="1">
            <a:spLocks/>
          </p:cNvSpPr>
          <p:nvPr/>
        </p:nvSpPr>
        <p:spPr>
          <a:xfrm>
            <a:off x="7685315" y="1391648"/>
            <a:ext cx="3298371" cy="10685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sz="1600" dirty="0">
                <a:ea typeface="Cambria Math" panose="02040503050406030204" pitchFamily="18" charset="0"/>
              </a:rPr>
              <a:t>: # particles</a:t>
            </a:r>
          </a:p>
          <a:p>
            <a:pPr marL="0" indent="0">
              <a:buNone/>
            </a:pPr>
            <a:r>
              <a:rPr lang="en-CA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 </a:t>
            </a:r>
            <a:r>
              <a:rPr lang="en-CA" sz="1600" dirty="0">
                <a:ea typeface="Cambria Math" panose="02040503050406030204" pitchFamily="18" charset="0"/>
              </a:rPr>
              <a:t>: order of expansion</a:t>
            </a:r>
          </a:p>
          <a:p>
            <a:pPr marL="0" indent="0">
              <a:buNone/>
            </a:pPr>
            <a:r>
              <a:rPr lang="en-CA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m </a:t>
            </a:r>
            <a:r>
              <a:rPr lang="en-CA" sz="1600" dirty="0">
                <a:ea typeface="Cambria Math" panose="02040503050406030204" pitchFamily="18" charset="0"/>
              </a:rPr>
              <a:t>: maximum # particles at leaf level</a:t>
            </a:r>
          </a:p>
          <a:p>
            <a:pPr marL="0" indent="0">
              <a:buNone/>
            </a:pPr>
            <a:endParaRPr lang="en-CA" sz="160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58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00150E-E021-EC41-0854-5F9E95C28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24" y="1081793"/>
            <a:ext cx="9630834" cy="5778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7CF298-60BC-ACFC-0D4E-CB297BF04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Time Complexity (FMM) – varying 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8EC235-20FA-AF3C-8E25-5B4BA0216476}"/>
              </a:ext>
            </a:extLst>
          </p:cNvPr>
          <p:cNvSpPr/>
          <p:nvPr/>
        </p:nvSpPr>
        <p:spPr>
          <a:xfrm>
            <a:off x="3549952" y="2738191"/>
            <a:ext cx="368301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2DF1F-4DA4-60FE-C224-0C962CC2FECF}"/>
              </a:ext>
            </a:extLst>
          </p:cNvPr>
          <p:cNvSpPr/>
          <p:nvPr/>
        </p:nvSpPr>
        <p:spPr>
          <a:xfrm>
            <a:off x="3918253" y="2062163"/>
            <a:ext cx="368301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3FE282-4A38-8286-23D7-A1E470E2BA7F}"/>
              </a:ext>
            </a:extLst>
          </p:cNvPr>
          <p:cNvSpPr txBox="1"/>
          <p:nvPr/>
        </p:nvSpPr>
        <p:spPr>
          <a:xfrm>
            <a:off x="8089759" y="2068693"/>
            <a:ext cx="16342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FMM overall</a:t>
            </a:r>
          </a:p>
          <a:p>
            <a:r>
              <a:rPr lang="en-CA" sz="1200" dirty="0"/>
              <a:t>(sum of 6 components)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6176E3-8069-7BD1-6A9F-02C19C879BC5}"/>
              </a:ext>
            </a:extLst>
          </p:cNvPr>
          <p:cNvSpPr txBox="1"/>
          <p:nvPr/>
        </p:nvSpPr>
        <p:spPr>
          <a:xfrm>
            <a:off x="8026944" y="2890391"/>
            <a:ext cx="113845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M2L</a:t>
            </a:r>
          </a:p>
          <a:p>
            <a:r>
              <a:rPr lang="en-CA" sz="1100" dirty="0"/>
              <a:t>Dominates FMM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33CC3-8AAE-E621-0FFB-81DDDFB48CF4}"/>
              </a:ext>
            </a:extLst>
          </p:cNvPr>
          <p:cNvSpPr txBox="1"/>
          <p:nvPr/>
        </p:nvSpPr>
        <p:spPr>
          <a:xfrm>
            <a:off x="6992718" y="5591541"/>
            <a:ext cx="236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Tree construction (×10)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E72928-4ED1-A4FC-204B-2C6009875D88}"/>
              </a:ext>
            </a:extLst>
          </p:cNvPr>
          <p:cNvSpPr/>
          <p:nvPr/>
        </p:nvSpPr>
        <p:spPr>
          <a:xfrm>
            <a:off x="2517018" y="2016678"/>
            <a:ext cx="2065867" cy="16207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6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/>
      <p:bldP spid="16" grpId="0"/>
      <p:bldP spid="17" grpId="0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144E314-B1FB-F964-E4B9-6E78C1352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50" y="840360"/>
            <a:ext cx="8538100" cy="59766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2444F0-DFF9-222C-5CE3-647EF5FE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Time Complexity (FMM) – varying 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2C4F4-E6D9-29BF-AAB7-162D638DD7C2}"/>
              </a:ext>
            </a:extLst>
          </p:cNvPr>
          <p:cNvSpPr txBox="1"/>
          <p:nvPr/>
        </p:nvSpPr>
        <p:spPr>
          <a:xfrm>
            <a:off x="9598790" y="5361703"/>
            <a:ext cx="2115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N.B. Tree construction ignored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C9B04-09F7-505A-D303-ACC40BBDE8C6}"/>
              </a:ext>
            </a:extLst>
          </p:cNvPr>
          <p:cNvSpPr txBox="1"/>
          <p:nvPr/>
        </p:nvSpPr>
        <p:spPr>
          <a:xfrm>
            <a:off x="6656793" y="3938818"/>
            <a:ext cx="16342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FMM overall</a:t>
            </a:r>
          </a:p>
          <a:p>
            <a:r>
              <a:rPr lang="en-CA" sz="1200" dirty="0"/>
              <a:t>(sum of 6 components)</a:t>
            </a:r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27973-DEB2-29B6-1C1C-FDEF2721EC47}"/>
              </a:ext>
            </a:extLst>
          </p:cNvPr>
          <p:cNvSpPr/>
          <p:nvPr/>
        </p:nvSpPr>
        <p:spPr>
          <a:xfrm>
            <a:off x="4311296" y="2165923"/>
            <a:ext cx="368301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538D19-7F04-0DF1-7B19-2770467942BA}"/>
              </a:ext>
            </a:extLst>
          </p:cNvPr>
          <p:cNvSpPr/>
          <p:nvPr/>
        </p:nvSpPr>
        <p:spPr>
          <a:xfrm>
            <a:off x="4182693" y="1798394"/>
            <a:ext cx="368301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016ED3-7996-6144-B4B2-E15E95EBFAF4}"/>
              </a:ext>
            </a:extLst>
          </p:cNvPr>
          <p:cNvSpPr txBox="1"/>
          <p:nvPr/>
        </p:nvSpPr>
        <p:spPr>
          <a:xfrm>
            <a:off x="5727164" y="3059668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Barnes-Hut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7809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10" grpId="0" animBg="1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00D94E-1EDA-5AB8-E781-30AC5D3A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780" y="1027906"/>
            <a:ext cx="8790439" cy="5825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B2D33-8ED9-69C9-A86B-597132C3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Time Complexity (FMM) – varying 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9CBC1C-DA3A-F35E-830D-07E1BCFA83EC}"/>
              </a:ext>
            </a:extLst>
          </p:cNvPr>
          <p:cNvSpPr/>
          <p:nvPr/>
        </p:nvSpPr>
        <p:spPr>
          <a:xfrm>
            <a:off x="3704151" y="2871788"/>
            <a:ext cx="368301" cy="199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2603D5-7BA5-4B4D-4CDA-2413392082E5}"/>
              </a:ext>
            </a:extLst>
          </p:cNvPr>
          <p:cNvSpPr/>
          <p:nvPr/>
        </p:nvSpPr>
        <p:spPr>
          <a:xfrm>
            <a:off x="3735131" y="2658428"/>
            <a:ext cx="368301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CB536C-DD30-A667-FD0B-1E162A910E3C}"/>
              </a:ext>
            </a:extLst>
          </p:cNvPr>
          <p:cNvSpPr/>
          <p:nvPr/>
        </p:nvSpPr>
        <p:spPr>
          <a:xfrm>
            <a:off x="3769654" y="2414588"/>
            <a:ext cx="368301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D6AFA0-F954-BCC3-7F93-7704BA85D504}"/>
              </a:ext>
            </a:extLst>
          </p:cNvPr>
          <p:cNvSpPr/>
          <p:nvPr/>
        </p:nvSpPr>
        <p:spPr>
          <a:xfrm>
            <a:off x="3742009" y="2215516"/>
            <a:ext cx="409942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CF848-3550-DB2D-BEE3-296894124532}"/>
              </a:ext>
            </a:extLst>
          </p:cNvPr>
          <p:cNvSpPr/>
          <p:nvPr/>
        </p:nvSpPr>
        <p:spPr>
          <a:xfrm>
            <a:off x="3704151" y="3086100"/>
            <a:ext cx="409942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EAA09C-D273-29AC-6DFF-D5EDB0E21667}"/>
              </a:ext>
            </a:extLst>
          </p:cNvPr>
          <p:cNvSpPr/>
          <p:nvPr/>
        </p:nvSpPr>
        <p:spPr>
          <a:xfrm>
            <a:off x="3714311" y="3314700"/>
            <a:ext cx="409942" cy="199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9498F8-C1EA-F4C8-3821-9FE39F7A90C1}"/>
              </a:ext>
            </a:extLst>
          </p:cNvPr>
          <p:cNvSpPr txBox="1"/>
          <p:nvPr/>
        </p:nvSpPr>
        <p:spPr>
          <a:xfrm>
            <a:off x="9706566" y="3665195"/>
            <a:ext cx="2681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All errors are approximately 1 power lower than expected</a:t>
            </a:r>
          </a:p>
        </p:txBody>
      </p:sp>
    </p:spTree>
    <p:extLst>
      <p:ext uri="{BB962C8B-B14F-4D97-AF65-F5344CB8AC3E}">
        <p14:creationId xmlns:p14="http://schemas.microsoft.com/office/powerpoint/2010/main" val="165738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>
            <a:extLst>
              <a:ext uri="{FF2B5EF4-FFF2-40B4-BE49-F238E27FC236}">
                <a16:creationId xmlns:a16="http://schemas.microsoft.com/office/drawing/2014/main" id="{4F6BD288-4108-3C9B-B9B5-23FE64363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265" y="1159188"/>
            <a:ext cx="54864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AED38F-9D2F-A671-406B-433B66355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Direct summation/Brute force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5B74297-794C-1DE4-260E-E7B88329F640}"/>
              </a:ext>
            </a:extLst>
          </p:cNvPr>
          <p:cNvCxnSpPr>
            <a:cxnSpLocks/>
          </p:cNvCxnSpPr>
          <p:nvPr/>
        </p:nvCxnSpPr>
        <p:spPr>
          <a:xfrm>
            <a:off x="4789713" y="2843244"/>
            <a:ext cx="97973" cy="46796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E69D68D-CC71-9D7B-91E7-F4B720B63042}"/>
              </a:ext>
            </a:extLst>
          </p:cNvPr>
          <p:cNvCxnSpPr>
            <a:cxnSpLocks/>
          </p:cNvCxnSpPr>
          <p:nvPr/>
        </p:nvCxnSpPr>
        <p:spPr>
          <a:xfrm flipH="1" flipV="1">
            <a:off x="4984074" y="3496732"/>
            <a:ext cx="1229688" cy="57458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B7997D-3730-7993-8AB7-AF39705B4651}"/>
              </a:ext>
            </a:extLst>
          </p:cNvPr>
          <p:cNvCxnSpPr>
            <a:cxnSpLocks/>
          </p:cNvCxnSpPr>
          <p:nvPr/>
        </p:nvCxnSpPr>
        <p:spPr>
          <a:xfrm flipH="1" flipV="1">
            <a:off x="4916958" y="3562274"/>
            <a:ext cx="825420" cy="92978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AAC72-A0B4-0735-5179-A01E833E9360}"/>
              </a:ext>
            </a:extLst>
          </p:cNvPr>
          <p:cNvCxnSpPr>
            <a:cxnSpLocks/>
          </p:cNvCxnSpPr>
          <p:nvPr/>
        </p:nvCxnSpPr>
        <p:spPr>
          <a:xfrm flipH="1" flipV="1">
            <a:off x="5003425" y="3569418"/>
            <a:ext cx="2499547" cy="195828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25FA6C-BFA3-55AC-345A-D754AD4210E0}"/>
              </a:ext>
            </a:extLst>
          </p:cNvPr>
          <p:cNvCxnSpPr>
            <a:cxnSpLocks/>
          </p:cNvCxnSpPr>
          <p:nvPr/>
        </p:nvCxnSpPr>
        <p:spPr>
          <a:xfrm flipH="1" flipV="1">
            <a:off x="4916958" y="3562274"/>
            <a:ext cx="876365" cy="219990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209B3B-5546-F98B-2323-28A1D96222B1}"/>
              </a:ext>
            </a:extLst>
          </p:cNvPr>
          <p:cNvCxnSpPr>
            <a:cxnSpLocks/>
          </p:cNvCxnSpPr>
          <p:nvPr/>
        </p:nvCxnSpPr>
        <p:spPr>
          <a:xfrm flipH="1" flipV="1">
            <a:off x="4983595" y="3474871"/>
            <a:ext cx="2546413" cy="41995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147BDC-8B5C-B2B9-0C57-A55C307178F5}"/>
              </a:ext>
            </a:extLst>
          </p:cNvPr>
          <p:cNvCxnSpPr>
            <a:cxnSpLocks/>
          </p:cNvCxnSpPr>
          <p:nvPr/>
        </p:nvCxnSpPr>
        <p:spPr>
          <a:xfrm flipH="1" flipV="1">
            <a:off x="4916958" y="3548193"/>
            <a:ext cx="305981" cy="118709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B86BDC0-7004-B6B9-6150-F499B4971585}"/>
              </a:ext>
            </a:extLst>
          </p:cNvPr>
          <p:cNvCxnSpPr>
            <a:cxnSpLocks/>
          </p:cNvCxnSpPr>
          <p:nvPr/>
        </p:nvCxnSpPr>
        <p:spPr>
          <a:xfrm flipV="1">
            <a:off x="4620555" y="3521283"/>
            <a:ext cx="212703" cy="23510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8423F0B-D564-533F-5028-E9C9248D37B1}"/>
              </a:ext>
            </a:extLst>
          </p:cNvPr>
          <p:cNvSpPr txBox="1"/>
          <p:nvPr/>
        </p:nvSpPr>
        <p:spPr>
          <a:xfrm>
            <a:off x="4158949" y="3148401"/>
            <a:ext cx="182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A9DF20-7E35-B78D-7908-63E3C9CAA646}"/>
              </a:ext>
            </a:extLst>
          </p:cNvPr>
          <p:cNvSpPr txBox="1"/>
          <p:nvPr/>
        </p:nvSpPr>
        <p:spPr>
          <a:xfrm>
            <a:off x="6483058" y="4129303"/>
            <a:ext cx="182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93C4F5A-B7A2-A54E-1762-F08D40CE5C45}"/>
              </a:ext>
            </a:extLst>
          </p:cNvPr>
          <p:cNvCxnSpPr>
            <a:cxnSpLocks/>
          </p:cNvCxnSpPr>
          <p:nvPr/>
        </p:nvCxnSpPr>
        <p:spPr>
          <a:xfrm flipH="1" flipV="1">
            <a:off x="5034229" y="3491379"/>
            <a:ext cx="1510504" cy="26001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843F3FF3-825D-E669-F2E9-4D75776819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301758" y="2226737"/>
            <a:ext cx="3743268" cy="367453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2AB560F3-378C-3724-5E0C-AF88FDC080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r="73846" b="82291"/>
          <a:stretch/>
        </p:blipFill>
        <p:spPr>
          <a:xfrm>
            <a:off x="4706635" y="2999925"/>
            <a:ext cx="979005" cy="6507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0A5F14-86CD-49A3-FBF3-35C38A2CD694}"/>
              </a:ext>
            </a:extLst>
          </p:cNvPr>
          <p:cNvSpPr txBox="1"/>
          <p:nvPr/>
        </p:nvSpPr>
        <p:spPr>
          <a:xfrm>
            <a:off x="805629" y="1870905"/>
            <a:ext cx="2992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Consider each of the </a:t>
            </a:r>
            <a:r>
              <a:rPr lang="en-CA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sz="2400" dirty="0"/>
              <a:t> particles in turn as a </a:t>
            </a:r>
            <a:r>
              <a:rPr lang="en-CA" sz="2400" b="1" dirty="0"/>
              <a:t>target</a:t>
            </a:r>
            <a:r>
              <a:rPr lang="en-CA" sz="2400" dirty="0"/>
              <a:t>, add up the contribution from each of the other </a:t>
            </a:r>
            <a:r>
              <a:rPr lang="en-CA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-1</a:t>
            </a:r>
            <a:r>
              <a:rPr lang="en-CA" sz="2400" dirty="0"/>
              <a:t> </a:t>
            </a:r>
            <a:r>
              <a:rPr lang="en-CA" sz="2400" b="1" dirty="0"/>
              <a:t>sources</a:t>
            </a:r>
            <a:r>
              <a:rPr lang="en-CA" sz="24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762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38" grpId="2"/>
      <p:bldP spid="6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7701B-4819-5E45-9E60-93FF54621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Recall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27645E-3002-DE72-7FCE-59F2B861C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dirty="0"/>
              <a:t>Source to Multipole (S2M)</a:t>
            </a:r>
          </a:p>
          <a:p>
            <a:r>
              <a:rPr lang="en-CA" dirty="0"/>
              <a:t>Multipole to Multipole (M2M)</a:t>
            </a:r>
          </a:p>
          <a:p>
            <a:r>
              <a:rPr lang="en-CA" b="1" dirty="0"/>
              <a:t>Multipole to Local (M2L)</a:t>
            </a:r>
          </a:p>
          <a:p>
            <a:r>
              <a:rPr lang="en-CA" dirty="0"/>
              <a:t>Local to Local (L2L)</a:t>
            </a:r>
          </a:p>
          <a:p>
            <a:r>
              <a:rPr lang="en-CA" dirty="0"/>
              <a:t>Local to Particle (L2P)</a:t>
            </a:r>
          </a:p>
          <a:p>
            <a:r>
              <a:rPr lang="en-CA" dirty="0"/>
              <a:t>Particle to Particle (P2P)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B9D05D-D865-FF29-7CBC-9C2AB3E6C321}"/>
              </a:ext>
            </a:extLst>
          </p:cNvPr>
          <p:cNvSpPr txBox="1">
            <a:spLocks/>
          </p:cNvSpPr>
          <p:nvPr/>
        </p:nvSpPr>
        <p:spPr>
          <a:xfrm>
            <a:off x="5736771" y="1825625"/>
            <a:ext cx="17199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Np</a:t>
            </a:r>
          </a:p>
          <a:p>
            <a:pPr marL="0" indent="0">
              <a:buNone/>
            </a:pP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Np²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</a:p>
          <a:p>
            <a:pPr marL="0" indent="0">
              <a:buNone/>
            </a:pPr>
            <a:r>
              <a:rPr lang="en-CA" b="1" dirty="0">
                <a:latin typeface="Cambria Math" panose="02040503050406030204" pitchFamily="18" charset="0"/>
                <a:ea typeface="Cambria Math" panose="02040503050406030204" pitchFamily="18" charset="0"/>
              </a:rPr>
              <a:t>27</a:t>
            </a:r>
            <a:r>
              <a:rPr lang="en-CA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Np²</a:t>
            </a:r>
            <a:r>
              <a:rPr lang="en-CA" b="1" dirty="0"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en-CA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</a:p>
          <a:p>
            <a:pPr marL="0" indent="0">
              <a:buNone/>
            </a:pP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Np²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</a:p>
          <a:p>
            <a:pPr marL="0" indent="0">
              <a:buNone/>
            </a:pP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Np</a:t>
            </a:r>
          </a:p>
          <a:p>
            <a:pPr marL="0" indent="0">
              <a:buNone/>
            </a:pP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FAE12B-8AA3-46BD-2D50-3CE75312F569}"/>
              </a:ext>
            </a:extLst>
          </p:cNvPr>
          <p:cNvSpPr/>
          <p:nvPr/>
        </p:nvSpPr>
        <p:spPr>
          <a:xfrm>
            <a:off x="6059354" y="3321160"/>
            <a:ext cx="432000" cy="54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AA5ACE-840D-121A-9941-60FDDC2F2E03}"/>
              </a:ext>
            </a:extLst>
          </p:cNvPr>
          <p:cNvSpPr/>
          <p:nvPr/>
        </p:nvSpPr>
        <p:spPr>
          <a:xfrm>
            <a:off x="6453055" y="2798920"/>
            <a:ext cx="432000" cy="54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A48B54-5E3C-FDF6-6529-1D35971ABCAD}"/>
              </a:ext>
            </a:extLst>
          </p:cNvPr>
          <p:cNvSpPr/>
          <p:nvPr/>
        </p:nvSpPr>
        <p:spPr>
          <a:xfrm>
            <a:off x="6035124" y="2362450"/>
            <a:ext cx="432000" cy="54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F2E8F7-90C0-ED47-845A-13C952FE7AFF}"/>
              </a:ext>
            </a:extLst>
          </p:cNvPr>
          <p:cNvSpPr/>
          <p:nvPr/>
        </p:nvSpPr>
        <p:spPr>
          <a:xfrm>
            <a:off x="6011184" y="1822450"/>
            <a:ext cx="432000" cy="54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B7FBB-C21E-A65A-84E6-0F19FB05C851}"/>
              </a:ext>
            </a:extLst>
          </p:cNvPr>
          <p:cNvSpPr/>
          <p:nvPr/>
        </p:nvSpPr>
        <p:spPr>
          <a:xfrm>
            <a:off x="6030880" y="3867727"/>
            <a:ext cx="432000" cy="54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B13C3C-4EBF-4F3C-E1D0-B2F7E0AFA1D4}"/>
              </a:ext>
            </a:extLst>
          </p:cNvPr>
          <p:cNvSpPr/>
          <p:nvPr/>
        </p:nvSpPr>
        <p:spPr>
          <a:xfrm>
            <a:off x="6596743" y="4321701"/>
            <a:ext cx="432000" cy="54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18EAFB-94BF-91F7-90EC-055C001E9504}"/>
              </a:ext>
            </a:extLst>
          </p:cNvPr>
          <p:cNvSpPr txBox="1"/>
          <p:nvPr/>
        </p:nvSpPr>
        <p:spPr>
          <a:xfrm>
            <a:off x="7848269" y="3812679"/>
            <a:ext cx="2681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All errors are approximately 1 power lower than expected</a:t>
            </a:r>
            <a:endParaRPr lang="en-CA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98345C-E688-F8F6-3485-00995E37BFFB}"/>
              </a:ext>
            </a:extLst>
          </p:cNvPr>
          <p:cNvSpPr txBox="1"/>
          <p:nvPr/>
        </p:nvSpPr>
        <p:spPr>
          <a:xfrm>
            <a:off x="7882082" y="4810154"/>
            <a:ext cx="37548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1800" dirty="0"/>
          </a:p>
          <a:p>
            <a:r>
              <a:rPr lang="en-CA" sz="1800" dirty="0"/>
              <a:t>Possibly due to </a:t>
            </a:r>
            <a:r>
              <a:rPr lang="en-CA" sz="1800" dirty="0" err="1"/>
              <a:t>numpy</a:t>
            </a:r>
            <a:r>
              <a:rPr lang="en-CA" sz="1800" dirty="0"/>
              <a:t> vectorisation</a:t>
            </a:r>
          </a:p>
          <a:p>
            <a:r>
              <a:rPr lang="en-CA" sz="1400" dirty="0"/>
              <a:t>some operations requires a loop – </a:t>
            </a:r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r>
              <a:rPr lang="en-CA" sz="1400" dirty="0"/>
              <a:t>others act on the entire array at once – </a:t>
            </a:r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(1)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21326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2" grpId="0" animBg="1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D1C14-79F2-8E80-C695-F0E4E1FAA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810" y="962932"/>
            <a:ext cx="8006380" cy="5895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D33F87-1211-F3BA-7BD5-D5D16B37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Errors (FMM)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274AA3-4AAB-1D63-C31A-BF228D929A2A}"/>
              </a:ext>
            </a:extLst>
          </p:cNvPr>
          <p:cNvSpPr txBox="1">
            <a:spLocks/>
          </p:cNvSpPr>
          <p:nvPr/>
        </p:nvSpPr>
        <p:spPr>
          <a:xfrm>
            <a:off x="9662589" y="1595260"/>
            <a:ext cx="2454729" cy="1703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000" dirty="0">
                <a:ea typeface="Cambria Math" panose="02040503050406030204" pitchFamily="18" charset="0"/>
              </a:rPr>
              <a:t>Errors are largest close to the box boundaries</a:t>
            </a:r>
          </a:p>
          <a:p>
            <a:pPr marL="0" indent="0">
              <a:buNone/>
            </a:pPr>
            <a:r>
              <a:rPr lang="en-CA" sz="2000" dirty="0">
                <a:ea typeface="Cambria Math" panose="02040503050406030204" pitchFamily="18" charset="0"/>
              </a:rPr>
              <a:t>(furthest from expansion centres)</a:t>
            </a:r>
          </a:p>
        </p:txBody>
      </p:sp>
    </p:spTree>
    <p:extLst>
      <p:ext uri="{BB962C8B-B14F-4D97-AF65-F5344CB8AC3E}">
        <p14:creationId xmlns:p14="http://schemas.microsoft.com/office/powerpoint/2010/main" val="2257374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log-load error&#10;&#10;Description automatically generated with medium confidence">
            <a:extLst>
              <a:ext uri="{FF2B5EF4-FFF2-40B4-BE49-F238E27FC236}">
                <a16:creationId xmlns:a16="http://schemas.microsoft.com/office/drawing/2014/main" id="{34AD7D70-7565-CBBE-DAA4-DD1570AA9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87" y="882555"/>
            <a:ext cx="7836626" cy="58774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2DF25-B651-BB93-4505-5703C8BD6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Errors (FMM)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870B48-7C03-05C6-C8B7-E7868E7FC3A5}"/>
              </a:ext>
            </a:extLst>
          </p:cNvPr>
          <p:cNvCxnSpPr>
            <a:cxnSpLocks/>
          </p:cNvCxnSpPr>
          <p:nvPr/>
        </p:nvCxnSpPr>
        <p:spPr>
          <a:xfrm>
            <a:off x="5527950" y="2852057"/>
            <a:ext cx="1687285" cy="15172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49C393-6F32-7297-D37B-612EE55DB811}"/>
              </a:ext>
            </a:extLst>
          </p:cNvPr>
          <p:cNvSpPr txBox="1"/>
          <p:nvPr/>
        </p:nvSpPr>
        <p:spPr>
          <a:xfrm rot="2483698">
            <a:off x="5235081" y="3331920"/>
            <a:ext cx="279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 </a:t>
            </a:r>
            <a:r>
              <a:rPr lang="en-CA" dirty="0"/>
              <a:t>increases, error decreases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51D432-6E66-E858-9D74-ADD0F138D4F8}"/>
              </a:ext>
            </a:extLst>
          </p:cNvPr>
          <p:cNvSpPr txBox="1">
            <a:spLocks/>
          </p:cNvSpPr>
          <p:nvPr/>
        </p:nvSpPr>
        <p:spPr>
          <a:xfrm>
            <a:off x="9456692" y="3424060"/>
            <a:ext cx="2454729" cy="373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 </a:t>
            </a:r>
            <a:r>
              <a:rPr lang="en-CA" sz="2000" dirty="0">
                <a:ea typeface="Cambria Math" panose="02040503050406030204" pitchFamily="18" charset="0"/>
              </a:rPr>
              <a:t>: order of expansion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5BA035-A908-4D8F-12FE-B6EFFF6351CC}"/>
              </a:ext>
            </a:extLst>
          </p:cNvPr>
          <p:cNvCxnSpPr>
            <a:cxnSpLocks/>
          </p:cNvCxnSpPr>
          <p:nvPr/>
        </p:nvCxnSpPr>
        <p:spPr>
          <a:xfrm flipH="1">
            <a:off x="7739644" y="5530721"/>
            <a:ext cx="269823" cy="3366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20B02F2-323D-7073-475D-17AF91B6D853}"/>
              </a:ext>
            </a:extLst>
          </p:cNvPr>
          <p:cNvSpPr txBox="1"/>
          <p:nvPr/>
        </p:nvSpPr>
        <p:spPr>
          <a:xfrm>
            <a:off x="9208178" y="5269111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CA" sz="1400" b="1" dirty="0">
                <a:effectLst/>
                <a:latin typeface="Consolas" panose="020B0609020204030204" pitchFamily="49" charset="0"/>
              </a:rPr>
              <a:t>&gt;&gt;&gt;</a:t>
            </a:r>
            <a:r>
              <a:rPr lang="en-CA" sz="1400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4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CA" sz="140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4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finfo</a:t>
            </a:r>
            <a:r>
              <a:rPr lang="en-CA" sz="140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400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CA" sz="140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40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float64</a:t>
            </a:r>
            <a:r>
              <a:rPr lang="en-CA" sz="140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CA" sz="1400" dirty="0">
                <a:effectLst/>
                <a:latin typeface="Consolas" panose="020B0609020204030204" pitchFamily="49" charset="0"/>
              </a:rPr>
              <a:t>Out: </a:t>
            </a:r>
            <a:r>
              <a:rPr lang="en-US" sz="1400" b="0" i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finfo</a:t>
            </a:r>
            <a:r>
              <a:rPr lang="en-US" sz="1400" b="0" i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(resolution=</a:t>
            </a:r>
            <a:r>
              <a:rPr lang="en-US" sz="1400" b="1" i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1e-15</a:t>
            </a:r>
            <a:r>
              <a:rPr lang="en-US" sz="1400" b="0" i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…</a:t>
            </a:r>
            <a:endParaRPr 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AF23445-B247-4EE2-390C-2010EBD33974}"/>
              </a:ext>
            </a:extLst>
          </p:cNvPr>
          <p:cNvSpPr txBox="1"/>
          <p:nvPr/>
        </p:nvSpPr>
        <p:spPr>
          <a:xfrm>
            <a:off x="7314518" y="5182779"/>
            <a:ext cx="1893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machine precision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05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7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3319-C7DA-F66B-25BA-00A4A4E6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Improvements/Possible further developments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C87EA-E811-CFA3-9BC3-D514AC97A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81657" cy="4351338"/>
          </a:xfrm>
        </p:spPr>
        <p:txBody>
          <a:bodyPr/>
          <a:lstStyle/>
          <a:p>
            <a:r>
              <a:rPr lang="en-CA" dirty="0"/>
              <a:t>Calculating the force </a:t>
            </a:r>
            <a:r>
              <a:rPr lang="en-CA" sz="1800" dirty="0"/>
              <a:t>(straightforward for Barnes-Hut, requires some math for FMM – maybe also AD?)</a:t>
            </a:r>
          </a:p>
          <a:p>
            <a:r>
              <a:rPr lang="en-CA" dirty="0"/>
              <a:t>Adaptive grid for FMM</a:t>
            </a:r>
          </a:p>
          <a:p>
            <a:r>
              <a:rPr lang="en-CA" dirty="0"/>
              <a:t>Improvise M2L step</a:t>
            </a:r>
          </a:p>
          <a:p>
            <a:r>
              <a:rPr lang="en-CA" dirty="0"/>
              <a:t>3D</a:t>
            </a:r>
          </a:p>
          <a:p>
            <a:r>
              <a:rPr lang="en-CA" dirty="0"/>
              <a:t>Different particle distributions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5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6637-4467-CF90-0AC6-8AC1548D1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922FA-F6A5-240D-42D9-D0DC5F800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Both the Barnes-Hut algorithm and the Fast Multipole Method improves the time complexity of N-body problem to below 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²)</a:t>
            </a:r>
          </a:p>
          <a:p>
            <a:r>
              <a:rPr lang="en-CA" dirty="0"/>
              <a:t>Barnes-Hut</a:t>
            </a:r>
          </a:p>
          <a:p>
            <a:pPr marL="457200" lvl="1" indent="0">
              <a:buNone/>
            </a:pP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~O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logN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r>
              <a:rPr lang="en-CA" dirty="0"/>
              <a:t>Fast-Multipole Method (FMM)</a:t>
            </a:r>
          </a:p>
          <a:p>
            <a:pPr marL="457200" lvl="1" indent="0">
              <a:buNone/>
            </a:pP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~O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457200" lvl="1" indent="0">
              <a:buNone/>
            </a:pPr>
            <a:r>
              <a:rPr lang="en-US" dirty="0"/>
              <a:t>More precision control</a:t>
            </a:r>
          </a:p>
        </p:txBody>
      </p:sp>
    </p:spTree>
    <p:extLst>
      <p:ext uri="{BB962C8B-B14F-4D97-AF65-F5344CB8AC3E}">
        <p14:creationId xmlns:p14="http://schemas.microsoft.com/office/powerpoint/2010/main" val="385860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D73F-3910-7CF2-5C43-C8E6500C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Thank you!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41B792-7CD5-99DE-DB05-5C48AC815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1187" y="3824783"/>
            <a:ext cx="5549900" cy="2008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[1] J. Barnes and P. Hut, “A hierarchical O(N log N) force-calculation algorithm,” , vol. 324, pp. 446–449, Dec. 1986.</a:t>
            </a:r>
          </a:p>
          <a:p>
            <a:pPr marL="0" indent="0">
              <a:buNone/>
            </a:pPr>
            <a:r>
              <a:rPr lang="en-US" sz="1200" dirty="0"/>
              <a:t>[2] L. Greengard and V. </a:t>
            </a:r>
            <a:r>
              <a:rPr lang="en-US" sz="1200" dirty="0" err="1"/>
              <a:t>Rokhlin</a:t>
            </a:r>
            <a:r>
              <a:rPr lang="en-US" sz="1200" dirty="0"/>
              <a:t>, “A fast algorithm for particle simulations,” Journal of Computational Physics, vol. 73, no. 2, pp. 325–348, 1987.</a:t>
            </a:r>
          </a:p>
          <a:p>
            <a:pPr marL="0" indent="0">
              <a:buNone/>
            </a:pPr>
            <a:r>
              <a:rPr lang="en-US" sz="1200" dirty="0"/>
              <a:t>[3] T. Ventimiglia and K. Wayne, “The </a:t>
            </a:r>
            <a:r>
              <a:rPr lang="en-US" sz="1200" dirty="0" err="1"/>
              <a:t>barnes</a:t>
            </a:r>
            <a:r>
              <a:rPr lang="en-US" sz="1200" dirty="0"/>
              <a:t>-hut algorithm,” 2011.</a:t>
            </a:r>
          </a:p>
          <a:p>
            <a:pPr marL="0" indent="0">
              <a:buNone/>
            </a:pPr>
            <a:r>
              <a:rPr lang="en-US" sz="1200" dirty="0"/>
              <a:t>[4] R. Beatson and L. Greengard, “A short course on fast multipole methods,” 1997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60814-A572-0C1A-B642-0FC8C804E3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197600" y="238752"/>
            <a:ext cx="5549900" cy="2264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47C74D-D1DE-7065-F13F-5E8C3BDF34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10462" y="2252169"/>
            <a:ext cx="6930620" cy="4085737"/>
          </a:xfrm>
          <a:prstGeom prst="rect">
            <a:avLst/>
          </a:prstGeom>
        </p:spPr>
      </p:pic>
      <p:sp>
        <p:nvSpPr>
          <p:cNvPr id="6" name="Content Placeholder 2">
            <a:hlinkClick r:id="rId4" action="ppaction://hlinksldjump"/>
            <a:extLst>
              <a:ext uri="{FF2B5EF4-FFF2-40B4-BE49-F238E27FC236}">
                <a16:creationId xmlns:a16="http://schemas.microsoft.com/office/drawing/2014/main" id="{6A7A1529-D2EC-0452-532D-96C3651D34D3}"/>
              </a:ext>
            </a:extLst>
          </p:cNvPr>
          <p:cNvSpPr txBox="1">
            <a:spLocks/>
          </p:cNvSpPr>
          <p:nvPr/>
        </p:nvSpPr>
        <p:spPr>
          <a:xfrm>
            <a:off x="7499078" y="537841"/>
            <a:ext cx="2820579" cy="1643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Barnes-Hut Algorithm</a:t>
            </a:r>
          </a:p>
          <a:p>
            <a:r>
              <a:rPr lang="en-CA" sz="2000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Tree + Potential Calc</a:t>
            </a:r>
          </a:p>
          <a:p>
            <a:r>
              <a:rPr lang="en-CA" sz="2000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Timing</a:t>
            </a:r>
          </a:p>
          <a:p>
            <a:r>
              <a:rPr lang="en-CA" sz="2000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Problems</a:t>
            </a:r>
          </a:p>
        </p:txBody>
      </p:sp>
      <p:sp>
        <p:nvSpPr>
          <p:cNvPr id="7" name="Content Placeholder 2">
            <a:hlinkClick r:id="rId5" action="ppaction://hlinksldjump"/>
            <a:extLst>
              <a:ext uri="{FF2B5EF4-FFF2-40B4-BE49-F238E27FC236}">
                <a16:creationId xmlns:a16="http://schemas.microsoft.com/office/drawing/2014/main" id="{7AAF8ECD-26A0-FEEE-B207-AB59F613CA75}"/>
              </a:ext>
            </a:extLst>
          </p:cNvPr>
          <p:cNvSpPr txBox="1">
            <a:spLocks/>
          </p:cNvSpPr>
          <p:nvPr/>
        </p:nvSpPr>
        <p:spPr>
          <a:xfrm>
            <a:off x="1733655" y="2993933"/>
            <a:ext cx="2952698" cy="2008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Fast Multipole Method</a:t>
            </a:r>
          </a:p>
          <a:p>
            <a:r>
              <a:rPr lang="en-CA" sz="2000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Tree</a:t>
            </a:r>
          </a:p>
          <a:p>
            <a:r>
              <a:rPr lang="en-CA" sz="2000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6 Steps (Potential Calc)</a:t>
            </a:r>
          </a:p>
          <a:p>
            <a:r>
              <a:rPr lang="en-CA" sz="2000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Timing</a:t>
            </a:r>
          </a:p>
          <a:p>
            <a:r>
              <a:rPr lang="en-CA" sz="2000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Error</a:t>
            </a:r>
          </a:p>
          <a:p>
            <a:endParaRPr lang="en-CA" sz="2000" dirty="0">
              <a:solidFill>
                <a:schemeClr val="tx1">
                  <a:lumMod val="50000"/>
                  <a:lumOff val="50000"/>
                </a:schemeClr>
              </a:solidFill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CA" sz="2000" dirty="0">
              <a:solidFill>
                <a:schemeClr val="tx1">
                  <a:lumMod val="50000"/>
                  <a:lumOff val="50000"/>
                </a:schemeClr>
              </a:solidFill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C8BF0D-EE80-B72D-BBAF-0B54CD633712}"/>
              </a:ext>
            </a:extLst>
          </p:cNvPr>
          <p:cNvSpPr txBox="1"/>
          <p:nvPr/>
        </p:nvSpPr>
        <p:spPr>
          <a:xfrm>
            <a:off x="6751187" y="6416010"/>
            <a:ext cx="4941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https://github.com/zkeitht/N-Body-Barnes-Hut-FMM/tree/main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3F4494-2C54-8C0C-C1FF-FF3B1F02AC84}"/>
              </a:ext>
            </a:extLst>
          </p:cNvPr>
          <p:cNvSpPr txBox="1">
            <a:spLocks/>
          </p:cNvSpPr>
          <p:nvPr/>
        </p:nvSpPr>
        <p:spPr>
          <a:xfrm>
            <a:off x="6751187" y="2993933"/>
            <a:ext cx="2454729" cy="855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/>
              <a:t>References</a:t>
            </a:r>
            <a:endParaRPr lang="en-US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BFC20C0-3A32-896B-A472-9C5CA843AFF3}"/>
              </a:ext>
            </a:extLst>
          </p:cNvPr>
          <p:cNvSpPr txBox="1">
            <a:spLocks/>
          </p:cNvSpPr>
          <p:nvPr/>
        </p:nvSpPr>
        <p:spPr>
          <a:xfrm>
            <a:off x="6751187" y="5821762"/>
            <a:ext cx="2748948" cy="855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/>
              <a:t>Code (Python)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039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>
            <a:extLst>
              <a:ext uri="{FF2B5EF4-FFF2-40B4-BE49-F238E27FC236}">
                <a16:creationId xmlns:a16="http://schemas.microsoft.com/office/drawing/2014/main" id="{4F6BD288-4108-3C9B-B9B5-23FE64363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265" y="1159188"/>
            <a:ext cx="54864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AED38F-9D2F-A671-406B-433B66355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Direct summation/Brute force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A9DF20-7E35-B78D-7908-63E3C9CAA646}"/>
              </a:ext>
            </a:extLst>
          </p:cNvPr>
          <p:cNvSpPr txBox="1"/>
          <p:nvPr/>
        </p:nvSpPr>
        <p:spPr>
          <a:xfrm>
            <a:off x="6483058" y="4129303"/>
            <a:ext cx="182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843F3FF3-825D-E669-F2E9-4D75776819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42675" r="33427"/>
          <a:stretch/>
        </p:blipFill>
        <p:spPr>
          <a:xfrm>
            <a:off x="4713514" y="2373086"/>
            <a:ext cx="3058887" cy="355962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2AB560F3-378C-3724-5E0C-AF88FDC080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r="73846" b="82291"/>
          <a:stretch/>
        </p:blipFill>
        <p:spPr>
          <a:xfrm>
            <a:off x="4315561" y="3602842"/>
            <a:ext cx="979005" cy="65072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8423F0B-D564-533F-5028-E9C9248D37B1}"/>
              </a:ext>
            </a:extLst>
          </p:cNvPr>
          <p:cNvSpPr txBox="1"/>
          <p:nvPr/>
        </p:nvSpPr>
        <p:spPr>
          <a:xfrm>
            <a:off x="4018108" y="3938275"/>
            <a:ext cx="182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8494E6-5D89-8750-09B4-B097CF0A8001}"/>
              </a:ext>
            </a:extLst>
          </p:cNvPr>
          <p:cNvCxnSpPr>
            <a:cxnSpLocks/>
          </p:cNvCxnSpPr>
          <p:nvPr/>
        </p:nvCxnSpPr>
        <p:spPr>
          <a:xfrm flipH="1">
            <a:off x="4607560" y="2825152"/>
            <a:ext cx="157480" cy="90356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624BE1-6B8D-7BEF-406E-14F872CB5329}"/>
              </a:ext>
            </a:extLst>
          </p:cNvPr>
          <p:cNvCxnSpPr>
            <a:cxnSpLocks/>
          </p:cNvCxnSpPr>
          <p:nvPr/>
        </p:nvCxnSpPr>
        <p:spPr>
          <a:xfrm flipH="1" flipV="1">
            <a:off x="4648200" y="3815080"/>
            <a:ext cx="1595120" cy="31422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02CE17-6AAC-2AAF-4422-C5DD164D8E29}"/>
              </a:ext>
            </a:extLst>
          </p:cNvPr>
          <p:cNvCxnSpPr>
            <a:cxnSpLocks/>
          </p:cNvCxnSpPr>
          <p:nvPr/>
        </p:nvCxnSpPr>
        <p:spPr>
          <a:xfrm flipH="1" flipV="1">
            <a:off x="4638040" y="3876040"/>
            <a:ext cx="1104338" cy="6160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164AF8-5319-9885-A499-A76382E4A1EF}"/>
              </a:ext>
            </a:extLst>
          </p:cNvPr>
          <p:cNvCxnSpPr>
            <a:cxnSpLocks/>
          </p:cNvCxnSpPr>
          <p:nvPr/>
        </p:nvCxnSpPr>
        <p:spPr>
          <a:xfrm flipH="1" flipV="1">
            <a:off x="4673600" y="3860800"/>
            <a:ext cx="2829372" cy="166690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03DB88-E472-382B-054F-AA13FC10C5AD}"/>
              </a:ext>
            </a:extLst>
          </p:cNvPr>
          <p:cNvCxnSpPr>
            <a:cxnSpLocks/>
          </p:cNvCxnSpPr>
          <p:nvPr/>
        </p:nvCxnSpPr>
        <p:spPr>
          <a:xfrm flipH="1" flipV="1">
            <a:off x="4638040" y="3901440"/>
            <a:ext cx="1155283" cy="186074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96CB89-BD27-25CE-B8C2-ACD815CE3B5D}"/>
              </a:ext>
            </a:extLst>
          </p:cNvPr>
          <p:cNvCxnSpPr>
            <a:cxnSpLocks/>
          </p:cNvCxnSpPr>
          <p:nvPr/>
        </p:nvCxnSpPr>
        <p:spPr>
          <a:xfrm flipH="1" flipV="1">
            <a:off x="4668520" y="3804920"/>
            <a:ext cx="2829270" cy="9371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460882-3B58-1777-CFAA-6B53BDBE0842}"/>
              </a:ext>
            </a:extLst>
          </p:cNvPr>
          <p:cNvCxnSpPr>
            <a:cxnSpLocks/>
          </p:cNvCxnSpPr>
          <p:nvPr/>
        </p:nvCxnSpPr>
        <p:spPr>
          <a:xfrm flipH="1" flipV="1">
            <a:off x="4638040" y="3886200"/>
            <a:ext cx="584899" cy="84908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5D9CA5-26B9-B9DD-1BB5-02F6FE1CEB92}"/>
              </a:ext>
            </a:extLst>
          </p:cNvPr>
          <p:cNvCxnSpPr>
            <a:cxnSpLocks/>
          </p:cNvCxnSpPr>
          <p:nvPr/>
        </p:nvCxnSpPr>
        <p:spPr>
          <a:xfrm flipH="1">
            <a:off x="4648200" y="3448351"/>
            <a:ext cx="182880" cy="311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9F4D07-1FE1-F122-CCAA-C33296AE01EB}"/>
              </a:ext>
            </a:extLst>
          </p:cNvPr>
          <p:cNvCxnSpPr>
            <a:cxnSpLocks/>
          </p:cNvCxnSpPr>
          <p:nvPr/>
        </p:nvCxnSpPr>
        <p:spPr>
          <a:xfrm flipH="1">
            <a:off x="4668520" y="3774440"/>
            <a:ext cx="1884680" cy="156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2F23DE0-0468-42B3-B744-8EC6D3383F22}"/>
              </a:ext>
            </a:extLst>
          </p:cNvPr>
          <p:cNvSpPr txBox="1"/>
          <p:nvPr/>
        </p:nvSpPr>
        <p:spPr>
          <a:xfrm>
            <a:off x="805629" y="1870905"/>
            <a:ext cx="2992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Consider each of the </a:t>
            </a:r>
            <a:r>
              <a:rPr lang="en-CA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sz="2400" dirty="0"/>
              <a:t> particles in turn as a </a:t>
            </a:r>
            <a:r>
              <a:rPr lang="en-CA" sz="2400" b="1" dirty="0"/>
              <a:t>target</a:t>
            </a:r>
            <a:r>
              <a:rPr lang="en-CA" sz="2400" dirty="0"/>
              <a:t>, add up the contribution from each of the other </a:t>
            </a:r>
            <a:r>
              <a:rPr lang="en-CA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-1</a:t>
            </a:r>
            <a:r>
              <a:rPr lang="en-CA" sz="2400" dirty="0"/>
              <a:t> </a:t>
            </a:r>
            <a:r>
              <a:rPr lang="en-CA" sz="2400" b="1" dirty="0"/>
              <a:t>sources</a:t>
            </a:r>
            <a:r>
              <a:rPr lang="en-CA" sz="2400" dirty="0"/>
              <a:t>.</a:t>
            </a:r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FA61AB-4D9D-8220-7A4F-A970101D270B}"/>
              </a:ext>
            </a:extLst>
          </p:cNvPr>
          <p:cNvSpPr txBox="1">
            <a:spLocks/>
          </p:cNvSpPr>
          <p:nvPr/>
        </p:nvSpPr>
        <p:spPr>
          <a:xfrm>
            <a:off x="8462136" y="4068136"/>
            <a:ext cx="4539344" cy="430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dirty="0"/>
              <a:t>Problem</a:t>
            </a:r>
            <a:endParaRPr lang="en-US" sz="36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5BD8362-6C7F-6417-AE3C-56962F292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136" y="4492056"/>
            <a:ext cx="3588350" cy="14131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2000" dirty="0"/>
              <a:t>Calculating the pair-wise potentials/forces for </a:t>
            </a:r>
            <a:r>
              <a:rPr lang="en-CA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sz="2000" dirty="0"/>
              <a:t> bodies require </a:t>
            </a:r>
            <a:r>
              <a:rPr lang="en-CA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²)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2000" dirty="0"/>
              <a:t>operations via direct summation (i.e. a brute force calculation).</a:t>
            </a:r>
          </a:p>
        </p:txBody>
      </p:sp>
    </p:spTree>
    <p:extLst>
      <p:ext uri="{BB962C8B-B14F-4D97-AF65-F5344CB8AC3E}">
        <p14:creationId xmlns:p14="http://schemas.microsoft.com/office/powerpoint/2010/main" val="46943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38" grpId="0"/>
      <p:bldP spid="38" grpId="1"/>
      <p:bldP spid="38" grpId="2"/>
      <p:bldP spid="8" grpId="0"/>
      <p:bldP spid="1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4F419-BBDF-087F-7E13-F219CF13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DF97B-53B3-C203-537F-04605CE36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Hierarchical methods</a:t>
            </a:r>
          </a:p>
          <a:p>
            <a:r>
              <a:rPr lang="en-CA" dirty="0"/>
              <a:t>Barnes-Hut </a:t>
            </a:r>
            <a:r>
              <a:rPr lang="en-CA" baseline="30000" dirty="0">
                <a:hlinkClick r:id="rId2" action="ppaction://hlinksldjump"/>
              </a:rPr>
              <a:t>[1], [3]</a:t>
            </a:r>
            <a:endParaRPr lang="en-CA" sz="4000" baseline="30000" dirty="0"/>
          </a:p>
          <a:p>
            <a:pPr marL="457200" lvl="1" indent="0">
              <a:buNone/>
            </a:pP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logN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r>
              <a:rPr lang="en-CA" dirty="0"/>
              <a:t>Fast-Multipole Method (FMM)</a:t>
            </a:r>
            <a:r>
              <a:rPr lang="en-CA" baseline="-25000" dirty="0"/>
              <a:t> </a:t>
            </a:r>
            <a:r>
              <a:rPr lang="en-CA" baseline="30000" dirty="0">
                <a:hlinkClick r:id="rId2" action="ppaction://hlinksldjump"/>
              </a:rPr>
              <a:t>[2], [4]</a:t>
            </a:r>
            <a:endParaRPr lang="en-CA" baseline="30000" dirty="0"/>
          </a:p>
          <a:p>
            <a:pPr marL="457200" lvl="1" indent="0">
              <a:buNone/>
            </a:pP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dirty="0"/>
              <a:t>Both ideas are based on the fact that the pair-wise interaction strength decay as the distance between the pair increases,</a:t>
            </a:r>
          </a:p>
          <a:p>
            <a:pPr marL="0" indent="0">
              <a:buNone/>
            </a:pPr>
            <a:r>
              <a:rPr lang="en-CA" dirty="0"/>
              <a:t>hence </a:t>
            </a:r>
            <a:r>
              <a:rPr lang="en-CA" b="1" dirty="0"/>
              <a:t>faraway groups </a:t>
            </a:r>
            <a:r>
              <a:rPr lang="en-CA" dirty="0"/>
              <a:t>of particles can be </a:t>
            </a:r>
            <a:r>
              <a:rPr lang="en-CA" b="1" i="1" dirty="0"/>
              <a:t>treated together</a:t>
            </a:r>
          </a:p>
        </p:txBody>
      </p:sp>
      <p:pic>
        <p:nvPicPr>
          <p:cNvPr id="4" name="Picture 3" descr="A close-up of a drawing&#10;&#10;Description automatically generated">
            <a:extLst>
              <a:ext uri="{FF2B5EF4-FFF2-40B4-BE49-F238E27FC236}">
                <a16:creationId xmlns:a16="http://schemas.microsoft.com/office/drawing/2014/main" id="{3734E309-5B08-D1BE-69A0-03255FF49C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493" r="53525" b="14938"/>
          <a:stretch/>
        </p:blipFill>
        <p:spPr>
          <a:xfrm>
            <a:off x="6400800" y="165553"/>
            <a:ext cx="5595257" cy="332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7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16A2-F69D-4233-70E6-825EF9CD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potential (2D)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61C43F-6907-1D00-7191-534BD6FAE4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CA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CA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</m:den>
                    </m:f>
                    <m:acc>
                      <m:accPr>
                        <m:chr m:val="̂"/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endParaRPr lang="en-CA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b="1" i="1" dirty="0">
                    <a:solidFill>
                      <a:schemeClr val="tx1"/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endParaRPr lang="en-US" b="1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61C43F-6907-1D00-7191-534BD6FAE4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73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6D65-B501-9503-0164-22C69FDDF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805"/>
            <a:ext cx="10907486" cy="1325563"/>
          </a:xfrm>
        </p:spPr>
        <p:txBody>
          <a:bodyPr/>
          <a:lstStyle/>
          <a:p>
            <a:r>
              <a:rPr lang="en-CA" dirty="0"/>
              <a:t>The potential (in complex variables – for FMM)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D21A91-D1DC-6C92-D0DF-F3A05EF154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CA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CA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D21A91-D1DC-6C92-D0DF-F3A05EF15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4417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drawing&#10;&#10;Description automatically generated">
            <a:extLst>
              <a:ext uri="{FF2B5EF4-FFF2-40B4-BE49-F238E27FC236}">
                <a16:creationId xmlns:a16="http://schemas.microsoft.com/office/drawing/2014/main" id="{F408B1BC-6663-5715-319D-E2A5756FE0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82"/>
          <a:stretch/>
        </p:blipFill>
        <p:spPr>
          <a:xfrm>
            <a:off x="6226629" y="2506662"/>
            <a:ext cx="2819400" cy="49874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048C16-7CA7-CE12-6D7C-6330BB55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Barnes-Hut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31905-61C5-136E-6D96-4A3B7E02A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Basic idea: </a:t>
            </a:r>
          </a:p>
          <a:p>
            <a:pPr marL="0" indent="0">
              <a:buNone/>
            </a:pPr>
            <a:r>
              <a:rPr lang="en-CA" dirty="0"/>
              <a:t>	Hierarchically group particles</a:t>
            </a:r>
          </a:p>
          <a:p>
            <a:pPr marL="0" indent="0">
              <a:buNone/>
            </a:pPr>
            <a:r>
              <a:rPr lang="en-CA" dirty="0"/>
              <a:t>	If </a:t>
            </a:r>
            <a:r>
              <a:rPr lang="en-CA" i="1" dirty="0"/>
              <a:t>far</a:t>
            </a:r>
            <a:r>
              <a:rPr lang="en-CA" dirty="0"/>
              <a:t>, make approximations (source representation)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Stages:</a:t>
            </a:r>
          </a:p>
          <a:p>
            <a:r>
              <a:rPr lang="en-CA" dirty="0"/>
              <a:t>Tree construction</a:t>
            </a:r>
          </a:p>
          <a:p>
            <a:r>
              <a:rPr lang="en-CA" dirty="0"/>
              <a:t>Potential evaluation</a:t>
            </a:r>
            <a:endParaRPr lang="en-US" dirty="0"/>
          </a:p>
        </p:txBody>
      </p:sp>
      <p:pic>
        <p:nvPicPr>
          <p:cNvPr id="6" name="Picture 5" descr="A close-up of a drawing&#10;&#10;Description automatically generated">
            <a:extLst>
              <a:ext uri="{FF2B5EF4-FFF2-40B4-BE49-F238E27FC236}">
                <a16:creationId xmlns:a16="http://schemas.microsoft.com/office/drawing/2014/main" id="{86160EAD-5A4B-E798-269F-A45964316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8493" r="50000"/>
          <a:stretch/>
        </p:blipFill>
        <p:spPr>
          <a:xfrm>
            <a:off x="8915400" y="3428999"/>
            <a:ext cx="3069771" cy="406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2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3831</TotalTime>
  <Words>2215</Words>
  <Application>Microsoft Office PowerPoint</Application>
  <PresentationFormat>Widescreen</PresentationFormat>
  <Paragraphs>519</Paragraphs>
  <Slides>45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Consolas</vt:lpstr>
      <vt:lpstr>MV Boli</vt:lpstr>
      <vt:lpstr>Segoe UI Symbol</vt:lpstr>
      <vt:lpstr>Times New Roman</vt:lpstr>
      <vt:lpstr>Office Theme</vt:lpstr>
      <vt:lpstr>Metropolitan</vt:lpstr>
      <vt:lpstr>Hierarchical methods for  N-Body Simulations: The Barnes-Hut Method and  the Fast Multipole Method</vt:lpstr>
      <vt:lpstr>Task:</vt:lpstr>
      <vt:lpstr>E.g. Gravitational Potential (3D)</vt:lpstr>
      <vt:lpstr>Direct summation/Brute force</vt:lpstr>
      <vt:lpstr>Direct summation/Brute force</vt:lpstr>
      <vt:lpstr>Solution</vt:lpstr>
      <vt:lpstr>The potential (2D)</vt:lpstr>
      <vt:lpstr>The potential (in complex variables – for FMM)</vt:lpstr>
      <vt:lpstr>The Barnes-Hut Algorithm</vt:lpstr>
      <vt:lpstr>The Hierarchical Tree (Barnes-Hut)</vt:lpstr>
      <vt:lpstr>The Hierarchical Tree (Barnes-Hut)</vt:lpstr>
      <vt:lpstr>Separation parameter θ  (what is far?)</vt:lpstr>
      <vt:lpstr>Evaluating the potential</vt:lpstr>
      <vt:lpstr>Time Complexity (Barnes-Hut)</vt:lpstr>
      <vt:lpstr>Time Complexity (Barnes-Hut)</vt:lpstr>
      <vt:lpstr>Problems with the Barnes-Hut Method</vt:lpstr>
      <vt:lpstr>The Fast Multipole Method (FMM)</vt:lpstr>
      <vt:lpstr>Source and Target representations</vt:lpstr>
      <vt:lpstr>Target representation (multiple source groups)</vt:lpstr>
      <vt:lpstr>Core Step (M2L – see later)</vt:lpstr>
      <vt:lpstr>Tree Construction (FMM)</vt:lpstr>
      <vt:lpstr>The 6 steps</vt:lpstr>
      <vt:lpstr>The 6 steps (S2M)</vt:lpstr>
      <vt:lpstr>The 6 steps (M2M)</vt:lpstr>
      <vt:lpstr>The 6 steps (M2L)</vt:lpstr>
      <vt:lpstr>The 6 steps (L2L)</vt:lpstr>
      <vt:lpstr>The 6 steps (L2P)</vt:lpstr>
      <vt:lpstr>The 6 steps (P2P)</vt:lpstr>
      <vt:lpstr>The 6 steps</vt:lpstr>
      <vt:lpstr>The 6 steps (FMM)</vt:lpstr>
      <vt:lpstr>The math behind the six steps</vt:lpstr>
      <vt:lpstr>The math</vt:lpstr>
      <vt:lpstr>PowerPoint Presentation</vt:lpstr>
      <vt:lpstr>Time Complexity (FMM) Tree construction O (N log N ) </vt:lpstr>
      <vt:lpstr>Time Complexity (FMM) Potential evaluation O (N )</vt:lpstr>
      <vt:lpstr>Time Complexity (FMM) Potential evaluation O (N )</vt:lpstr>
      <vt:lpstr>Time Complexity (FMM) – varying N</vt:lpstr>
      <vt:lpstr>Time Complexity (FMM) – varying N</vt:lpstr>
      <vt:lpstr>Time Complexity (FMM) – varying p</vt:lpstr>
      <vt:lpstr>Recall</vt:lpstr>
      <vt:lpstr>Errors (FMM)</vt:lpstr>
      <vt:lpstr>Errors (FMM)</vt:lpstr>
      <vt:lpstr>Improvements/Possible further developments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methods for  N-Body Simulations</dc:title>
  <dc:creator>Tay Zhan Keith</dc:creator>
  <cp:lastModifiedBy>Tay Zhan Keith</cp:lastModifiedBy>
  <cp:revision>1</cp:revision>
  <dcterms:created xsi:type="dcterms:W3CDTF">2023-09-02T08:30:10Z</dcterms:created>
  <dcterms:modified xsi:type="dcterms:W3CDTF">2023-10-16T20:10:42Z</dcterms:modified>
</cp:coreProperties>
</file>